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3.xml" ContentType="application/vnd.openxmlformats-officedocument.theme+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theme/theme4.xml" ContentType="application/vnd.openxmlformats-officedocument.theme+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89" r:id="rId3"/>
    <p:sldMasterId id="2147483708" r:id="rId4"/>
    <p:sldMasterId id="2147483726" r:id="rId5"/>
  </p:sldMasterIdLst>
  <p:notesMasterIdLst>
    <p:notesMasterId r:id="rId16"/>
  </p:notesMasterIdLst>
  <p:sldIdLst>
    <p:sldId id="2142532261" r:id="rId6"/>
    <p:sldId id="2142532262" r:id="rId7"/>
    <p:sldId id="2142532263" r:id="rId8"/>
    <p:sldId id="2142532271" r:id="rId9"/>
    <p:sldId id="2076138096" r:id="rId10"/>
    <p:sldId id="2076138062" r:id="rId11"/>
    <p:sldId id="2076138069" r:id="rId12"/>
    <p:sldId id="2142532264" r:id="rId13"/>
    <p:sldId id="2142532268" r:id="rId14"/>
    <p:sldId id="2142532269"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80" autoAdjust="0"/>
    <p:restoredTop sz="94660"/>
  </p:normalViewPr>
  <p:slideViewPr>
    <p:cSldViewPr snapToGrid="0">
      <p:cViewPr varScale="1">
        <p:scale>
          <a:sx n="114" d="100"/>
          <a:sy n="114" d="100"/>
        </p:scale>
        <p:origin x="360"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viewProps" Target="viewProps.xml"/><Relationship Id="rId3" Type="http://schemas.openxmlformats.org/officeDocument/2006/relationships/slideMaster" Target="slideMasters/slideMaster3.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5" Type="http://schemas.openxmlformats.org/officeDocument/2006/relationships/slideMaster" Target="slideMasters/slideMaster5.xml"/><Relationship Id="rId15" Type="http://schemas.openxmlformats.org/officeDocument/2006/relationships/slide" Target="slides/slide10.xml"/><Relationship Id="rId10" Type="http://schemas.openxmlformats.org/officeDocument/2006/relationships/slide" Target="slides/slide5.xml"/><Relationship Id="rId19"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s>
</file>

<file path=ppt/diagrams/colors1.xml><?xml version="1.0" encoding="utf-8"?>
<dgm:colorsDef xmlns:dgm="http://schemas.openxmlformats.org/drawingml/2006/diagram" xmlns:a="http://schemas.openxmlformats.org/drawingml/2006/main" uniqueId="urn:microsoft.com/office/officeart/2005/8/colors/accent4_4">
  <dgm:title val=""/>
  <dgm:desc val=""/>
  <dgm:catLst>
    <dgm:cat type="accent4" pri="11400"/>
  </dgm:catLst>
  <dgm:styleLbl name="node0">
    <dgm:fillClrLst meth="cycle">
      <a:schemeClr val="accent4">
        <a:shade val="60000"/>
      </a:schemeClr>
    </dgm:fillClrLst>
    <dgm:linClrLst meth="repeat">
      <a:schemeClr val="lt1"/>
    </dgm:linClrLst>
    <dgm:effectClrLst/>
    <dgm:txLinClrLst/>
    <dgm:txFillClrLst/>
    <dgm:txEffectClrLst/>
  </dgm:styleLbl>
  <dgm:styleLbl name="node1">
    <dgm:fillClrLst meth="cycle">
      <a:schemeClr val="accent4">
        <a:shade val="50000"/>
      </a:schemeClr>
      <a:schemeClr val="accent4">
        <a:tint val="55000"/>
      </a:schemeClr>
    </dgm:fillClrLst>
    <dgm:linClrLst meth="repeat">
      <a:schemeClr val="lt1"/>
    </dgm:linClrLst>
    <dgm:effectClrLst/>
    <dgm:txLinClrLst/>
    <dgm:txFillClrLst/>
    <dgm:txEffectClrLst/>
  </dgm:styleLbl>
  <dgm:styleLbl name="alignNode1">
    <dgm:fillClrLst meth="cycle">
      <a:schemeClr val="accent4">
        <a:shade val="50000"/>
      </a:schemeClr>
      <a:schemeClr val="accent4">
        <a:tint val="55000"/>
      </a:schemeClr>
    </dgm:fillClrLst>
    <dgm:linClrLst meth="cycle">
      <a:schemeClr val="accent4">
        <a:shade val="50000"/>
      </a:schemeClr>
      <a:schemeClr val="accent4">
        <a:tint val="55000"/>
      </a:schemeClr>
    </dgm:linClrLst>
    <dgm:effectClrLst/>
    <dgm:txLinClrLst/>
    <dgm:txFillClrLst/>
    <dgm:txEffectClrLst/>
  </dgm:styleLbl>
  <dgm:styleLbl name="lnNode1">
    <dgm:fillClrLst meth="cycle">
      <a:schemeClr val="accent4">
        <a:shade val="50000"/>
      </a:schemeClr>
      <a:schemeClr val="accent4">
        <a:tint val="55000"/>
      </a:schemeClr>
    </dgm:fillClrLst>
    <dgm:linClrLst meth="repeat">
      <a:schemeClr val="lt1"/>
    </dgm:linClrLst>
    <dgm:effectClrLst/>
    <dgm:txLinClrLst/>
    <dgm:txFillClrLst/>
    <dgm:txEffectClrLst/>
  </dgm:styleLbl>
  <dgm:styleLbl name="vennNode1">
    <dgm:fillClrLst meth="cycle">
      <a:schemeClr val="accent4">
        <a:shade val="80000"/>
        <a:alpha val="50000"/>
      </a:schemeClr>
      <a:schemeClr val="accent4">
        <a:tint val="50000"/>
        <a:alpha val="50000"/>
      </a:schemeClr>
    </dgm:fillClrLst>
    <dgm:linClrLst meth="repeat">
      <a:schemeClr val="lt1"/>
    </dgm:linClrLst>
    <dgm:effectClrLst/>
    <dgm:txLinClrLst/>
    <dgm:txFillClrLst/>
    <dgm:txEffectClrLst/>
  </dgm:styleLbl>
  <dgm:styleLbl name="node2">
    <dgm:fillClrLst>
      <a:schemeClr val="accent4">
        <a:shade val="80000"/>
      </a:schemeClr>
    </dgm:fillClrLst>
    <dgm:linClrLst meth="repeat">
      <a:schemeClr val="lt1"/>
    </dgm:linClrLst>
    <dgm:effectClrLst/>
    <dgm:txLinClrLst/>
    <dgm:txFillClrLst/>
    <dgm:txEffectClrLst/>
  </dgm:styleLbl>
  <dgm:styleLbl name="node3">
    <dgm:fillClrLst>
      <a:schemeClr val="accent4">
        <a:tint val="99000"/>
      </a:schemeClr>
    </dgm:fillClrLst>
    <dgm:linClrLst meth="repeat">
      <a:schemeClr val="lt1"/>
    </dgm:linClrLst>
    <dgm:effectClrLst/>
    <dgm:txLinClrLst/>
    <dgm:txFillClrLst/>
    <dgm:txEffectClrLst/>
  </dgm:styleLbl>
  <dgm:styleLbl name="node4">
    <dgm:fillClrLst>
      <a:schemeClr val="accent4">
        <a:tint val="70000"/>
      </a:schemeClr>
    </dgm:fillClrLst>
    <dgm:linClrLst meth="repeat">
      <a:schemeClr val="lt1"/>
    </dgm:linClrLst>
    <dgm:effectClrLst/>
    <dgm:txLinClrLst/>
    <dgm:txFillClrLst/>
    <dgm:txEffectClrLst/>
  </dgm:styleLbl>
  <dgm:styleLbl name="fgImgPlace1">
    <dgm:fillClrLst>
      <a:schemeClr val="accent4">
        <a:tint val="50000"/>
      </a:schemeClr>
      <a:schemeClr val="accent4">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4">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4">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4">
        <a:shade val="90000"/>
      </a:schemeClr>
      <a:schemeClr val="accent4">
        <a:tint val="50000"/>
      </a:schemeClr>
    </dgm:fillClrLst>
    <dgm:linClrLst meth="cycle">
      <a:schemeClr val="accent4">
        <a:shade val="90000"/>
      </a:schemeClr>
      <a:schemeClr val="accent4">
        <a:tint val="50000"/>
      </a:schemeClr>
    </dgm:linClrLst>
    <dgm:effectClrLst/>
    <dgm:txLinClrLst/>
    <dgm:txFillClrLst/>
    <dgm:txEffectClrLst/>
  </dgm:styleLbl>
  <dgm:styleLbl name="fgSibTrans2D1">
    <dgm:fillClrLst meth="cycle">
      <a:schemeClr val="accent4">
        <a:shade val="90000"/>
      </a:schemeClr>
      <a:schemeClr val="accent4">
        <a:tint val="50000"/>
      </a:schemeClr>
    </dgm:fillClrLst>
    <dgm:linClrLst meth="cycle">
      <a:schemeClr val="accent4">
        <a:shade val="90000"/>
      </a:schemeClr>
      <a:schemeClr val="accent4">
        <a:tint val="50000"/>
      </a:schemeClr>
    </dgm:linClrLst>
    <dgm:effectClrLst/>
    <dgm:txLinClrLst/>
    <dgm:txFillClrLst/>
    <dgm:txEffectClrLst/>
  </dgm:styleLbl>
  <dgm:styleLbl name="bgSibTrans2D1">
    <dgm:fillClrLst meth="cycle">
      <a:schemeClr val="accent4">
        <a:shade val="90000"/>
      </a:schemeClr>
      <a:schemeClr val="accent4">
        <a:tint val="50000"/>
      </a:schemeClr>
    </dgm:fillClrLst>
    <dgm:linClrLst meth="cycle">
      <a:schemeClr val="accent4">
        <a:shade val="90000"/>
      </a:schemeClr>
      <a:schemeClr val="accent4">
        <a:tint val="50000"/>
      </a:schemeClr>
    </dgm:linClrLst>
    <dgm:effectClrLst/>
    <dgm:txLinClrLst/>
    <dgm:txFillClrLst/>
    <dgm:txEffectClrLst/>
  </dgm:styleLbl>
  <dgm:styleLbl name="sibTrans1D1">
    <dgm:fillClrLst meth="cycle">
      <a:schemeClr val="accent4">
        <a:shade val="90000"/>
      </a:schemeClr>
      <a:schemeClr val="accent4">
        <a:tint val="50000"/>
      </a:schemeClr>
    </dgm:fillClrLst>
    <dgm:linClrLst meth="cycle">
      <a:schemeClr val="accent4">
        <a:shade val="90000"/>
      </a:schemeClr>
      <a:schemeClr val="accent4">
        <a:tint val="50000"/>
      </a:schemeClr>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accent4">
        <a:shade val="80000"/>
      </a:schemeClr>
    </dgm:fillClrLst>
    <dgm:linClrLst meth="repeat">
      <a:schemeClr val="lt1"/>
    </dgm:linClrLst>
    <dgm:effectClrLst/>
    <dgm:txLinClrLst/>
    <dgm:txFillClrLst/>
    <dgm:txEffectClrLst/>
  </dgm:styleLbl>
  <dgm:styleLbl name="asst1">
    <dgm:fillClrLst meth="repeat">
      <a:schemeClr val="accent4">
        <a:shade val="80000"/>
      </a:schemeClr>
    </dgm:fillClrLst>
    <dgm:linClrLst meth="repeat">
      <a:schemeClr val="lt1"/>
    </dgm:linClrLst>
    <dgm:effectClrLst/>
    <dgm:txLinClrLst/>
    <dgm:txFillClrLst/>
    <dgm:txEffectClrLst/>
  </dgm:styleLbl>
  <dgm:styleLbl name="asst2">
    <dgm:fillClrLst>
      <a:schemeClr val="accent4">
        <a:tint val="90000"/>
      </a:schemeClr>
    </dgm:fillClrLst>
    <dgm:linClrLst meth="repeat">
      <a:schemeClr val="lt1"/>
    </dgm:linClrLst>
    <dgm:effectClrLst/>
    <dgm:txLinClrLst/>
    <dgm:txFillClrLst/>
    <dgm:txEffectClrLst/>
  </dgm:styleLbl>
  <dgm:styleLbl name="asst3">
    <dgm:fillClrLst>
      <a:schemeClr val="accent4">
        <a:tint val="70000"/>
      </a:schemeClr>
    </dgm:fillClrLst>
    <dgm:linClrLst meth="repeat">
      <a:schemeClr val="lt1"/>
    </dgm:linClrLst>
    <dgm:effectClrLst/>
    <dgm:txLinClrLst/>
    <dgm:txFillClrLst/>
    <dgm:txEffectClrLst/>
  </dgm:styleLbl>
  <dgm:styleLbl name="asst4">
    <dgm:fillClrLst>
      <a:schemeClr val="accent4">
        <a:tint val="50000"/>
      </a:schemeClr>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shade val="80000"/>
      </a:schemeClr>
    </dgm:linClrLst>
    <dgm:effectClrLst/>
    <dgm:txLinClrLst/>
    <dgm:txFillClrLst/>
    <dgm:txEffectClrLst/>
  </dgm:styleLbl>
  <dgm:styleLbl name="parChTrans2D2">
    <dgm:fillClrLst meth="repeat">
      <a:schemeClr val="accent4">
        <a:tint val="90000"/>
      </a:schemeClr>
    </dgm:fillClrLst>
    <dgm:linClrLst meth="repeat">
      <a:schemeClr val="accent4">
        <a:tint val="90000"/>
      </a:schemeClr>
    </dgm:linClrLst>
    <dgm:effectClrLst/>
    <dgm:txLinClrLst/>
    <dgm:txFillClrLst/>
    <dgm:txEffectClrLst/>
  </dgm:styleLbl>
  <dgm:styleLbl name="parChTrans2D3">
    <dgm:fillClrLst meth="repeat">
      <a:schemeClr val="accent4">
        <a:tint val="70000"/>
      </a:schemeClr>
    </dgm:fillClrLst>
    <dgm:linClrLst meth="repeat">
      <a:schemeClr val="accent4">
        <a:tint val="70000"/>
      </a:schemeClr>
    </dgm:linClrLst>
    <dgm:effectClrLst/>
    <dgm:txLinClrLst/>
    <dgm:txFillClrLst/>
    <dgm:txEffectClrLst/>
  </dgm:styleLbl>
  <dgm:styleLbl name="parChTrans2D4">
    <dgm:fillClrLst meth="repeat">
      <a:schemeClr val="accent4">
        <a:tint val="50000"/>
      </a:schemeClr>
    </dgm:fillClrLst>
    <dgm:linClrLst meth="repeat">
      <a:schemeClr val="accent4">
        <a:tint val="50000"/>
      </a:schemeClr>
    </dgm:linClrLst>
    <dgm:effectClrLst/>
    <dgm:txLinClrLst/>
    <dgm:txFillClrLst meth="repeat">
      <a:schemeClr val="dk1"/>
    </dgm:txFillClrLst>
    <dgm:txEffectClrLst/>
  </dgm:styleLbl>
  <dgm:styleLbl name="parChTrans1D1">
    <dgm:fillClrLst meth="repeat">
      <a:schemeClr val="accent4">
        <a:shade val="80000"/>
      </a:schemeClr>
    </dgm:fillClrLst>
    <dgm:linClrLst meth="repeat">
      <a:schemeClr val="accent4">
        <a:shade val="80000"/>
      </a:schemeClr>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4">
        <a:tint val="90000"/>
      </a:schemeClr>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4">
        <a:tint val="70000"/>
      </a:schemeClr>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4">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4">
        <a:shade val="50000"/>
      </a:schemeClr>
      <a:schemeClr val="accent4">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4">
        <a:shade val="50000"/>
      </a:schemeClr>
      <a:schemeClr val="accent4">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4">
        <a:shade val="50000"/>
      </a:schemeClr>
      <a:schemeClr val="accent4">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4">
        <a:shade val="50000"/>
      </a:schemeClr>
      <a:schemeClr val="accent4">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4">
        <a:shade val="50000"/>
      </a:schemeClr>
      <a:schemeClr val="accent4">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55000"/>
      </a:schemeClr>
    </dgm:fillClrLst>
    <dgm:linClrLst meth="repeat">
      <a:schemeClr val="accent4">
        <a:alpha val="90000"/>
        <a:tint val="55000"/>
      </a:schemeClr>
    </dgm:linClrLst>
    <dgm:effectClrLst/>
    <dgm:txLinClrLst/>
    <dgm:txFillClrLst meth="repeat">
      <a:schemeClr val="dk1"/>
    </dgm:txFillClrLst>
    <dgm:txEffectClrLst/>
  </dgm:styleLbl>
  <dgm:styleLbl name="alignAccFollowNode1">
    <dgm:fillClrLst meth="repeat">
      <a:schemeClr val="accent4">
        <a:alpha val="90000"/>
        <a:tint val="55000"/>
      </a:schemeClr>
    </dgm:fillClrLst>
    <dgm:linClrLst meth="repeat">
      <a:schemeClr val="accent4">
        <a:alpha val="90000"/>
        <a:tint val="55000"/>
      </a:schemeClr>
    </dgm:linClrLst>
    <dgm:effectClrLst/>
    <dgm:txLinClrLst/>
    <dgm:txFillClrLst meth="repeat">
      <a:schemeClr val="dk1"/>
    </dgm:txFillClrLst>
    <dgm:txEffectClrLst/>
  </dgm:styleLbl>
  <dgm:styleLbl name="bgAccFollowNode1">
    <dgm:fillClrLst meth="repeat">
      <a:schemeClr val="accent4">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a:tint val="50000"/>
      </a:schemeClr>
    </dgm:linClrLst>
    <dgm:effectClrLst/>
    <dgm:txLinClrLst/>
    <dgm:txFillClrLst meth="repeat">
      <a:schemeClr val="dk1"/>
    </dgm:txFillClrLst>
    <dgm:txEffectClrLst/>
  </dgm:styleLbl>
  <dgm:styleLbl name="bgShp">
    <dgm:fillClrLst meth="repeat">
      <a:schemeClr val="accent4">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55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1842DF7-88F0-40FB-B5FA-FABF2E4CEFE2}" type="doc">
      <dgm:prSet loTypeId="urn:microsoft.com/office/officeart/2005/8/layout/venn1" loCatId="relationship" qsTypeId="urn:microsoft.com/office/officeart/2005/8/quickstyle/simple1" qsCatId="simple" csTypeId="urn:microsoft.com/office/officeart/2005/8/colors/accent4_4" csCatId="accent4" phldr="1"/>
      <dgm:spPr/>
    </dgm:pt>
    <dgm:pt modelId="{A92307DA-2821-49C2-B083-547548D434F7}">
      <dgm:prSet/>
      <dgm:spPr/>
      <dgm:t>
        <a:bodyPr/>
        <a:lstStyle/>
        <a:p>
          <a:endParaRPr lang="en-US"/>
        </a:p>
      </dgm:t>
    </dgm:pt>
    <dgm:pt modelId="{8BB62F18-AB7E-46D3-A8B2-DF3B320A714E}" type="parTrans" cxnId="{A7440287-9286-463E-A0FF-E32DF8BEA8DA}">
      <dgm:prSet/>
      <dgm:spPr/>
      <dgm:t>
        <a:bodyPr/>
        <a:lstStyle/>
        <a:p>
          <a:endParaRPr lang="en-US"/>
        </a:p>
      </dgm:t>
    </dgm:pt>
    <dgm:pt modelId="{352D1B2B-7450-4E88-81C1-37740060317D}" type="sibTrans" cxnId="{A7440287-9286-463E-A0FF-E32DF8BEA8DA}">
      <dgm:prSet/>
      <dgm:spPr/>
      <dgm:t>
        <a:bodyPr/>
        <a:lstStyle/>
        <a:p>
          <a:endParaRPr lang="en-US"/>
        </a:p>
      </dgm:t>
    </dgm:pt>
    <dgm:pt modelId="{264E9595-C014-4F48-BF99-D882D179D87D}">
      <dgm:prSet/>
      <dgm:spPr/>
      <dgm:t>
        <a:bodyPr/>
        <a:lstStyle/>
        <a:p>
          <a:endParaRPr lang="en-US"/>
        </a:p>
      </dgm:t>
    </dgm:pt>
    <dgm:pt modelId="{33140626-C312-476A-9678-D9375088A138}" type="parTrans" cxnId="{58159F0B-3775-4AD4-AF34-BD5FC60AE242}">
      <dgm:prSet/>
      <dgm:spPr/>
      <dgm:t>
        <a:bodyPr/>
        <a:lstStyle/>
        <a:p>
          <a:endParaRPr lang="en-US"/>
        </a:p>
      </dgm:t>
    </dgm:pt>
    <dgm:pt modelId="{EFF9220C-6BDE-4571-AA17-2C63BEF7FB6E}" type="sibTrans" cxnId="{58159F0B-3775-4AD4-AF34-BD5FC60AE242}">
      <dgm:prSet/>
      <dgm:spPr/>
      <dgm:t>
        <a:bodyPr/>
        <a:lstStyle/>
        <a:p>
          <a:endParaRPr lang="en-US"/>
        </a:p>
      </dgm:t>
    </dgm:pt>
    <dgm:pt modelId="{5746D60F-A688-43A2-9F53-CF10055F996E}">
      <dgm:prSet/>
      <dgm:spPr/>
      <dgm:t>
        <a:bodyPr/>
        <a:lstStyle/>
        <a:p>
          <a:endParaRPr lang="en-US"/>
        </a:p>
      </dgm:t>
    </dgm:pt>
    <dgm:pt modelId="{9B4C516A-F545-4061-9C47-BC9FA07F29A9}" type="parTrans" cxnId="{645171FD-8972-4B32-9806-3207D0F8F69D}">
      <dgm:prSet/>
      <dgm:spPr/>
      <dgm:t>
        <a:bodyPr/>
        <a:lstStyle/>
        <a:p>
          <a:endParaRPr lang="en-US"/>
        </a:p>
      </dgm:t>
    </dgm:pt>
    <dgm:pt modelId="{64565400-694B-41BA-AA19-8395FB66E5E8}" type="sibTrans" cxnId="{645171FD-8972-4B32-9806-3207D0F8F69D}">
      <dgm:prSet/>
      <dgm:spPr/>
      <dgm:t>
        <a:bodyPr/>
        <a:lstStyle/>
        <a:p>
          <a:endParaRPr lang="en-US"/>
        </a:p>
      </dgm:t>
    </dgm:pt>
    <dgm:pt modelId="{6DBEF379-686D-486D-A6F6-EC415F205D74}">
      <dgm:prSet/>
      <dgm:spPr/>
      <dgm:t>
        <a:bodyPr/>
        <a:lstStyle/>
        <a:p>
          <a:endParaRPr lang="en-US"/>
        </a:p>
      </dgm:t>
    </dgm:pt>
    <dgm:pt modelId="{22A1F785-B43F-4130-97FC-696507F9B658}" type="parTrans" cxnId="{FBEF5953-CB9C-4AEC-A7E7-432FBAEADACD}">
      <dgm:prSet/>
      <dgm:spPr/>
      <dgm:t>
        <a:bodyPr/>
        <a:lstStyle/>
        <a:p>
          <a:endParaRPr lang="en-US"/>
        </a:p>
      </dgm:t>
    </dgm:pt>
    <dgm:pt modelId="{205B05BF-5EFC-43E5-B041-FCD350DCCBDF}" type="sibTrans" cxnId="{FBEF5953-CB9C-4AEC-A7E7-432FBAEADACD}">
      <dgm:prSet/>
      <dgm:spPr/>
      <dgm:t>
        <a:bodyPr/>
        <a:lstStyle/>
        <a:p>
          <a:endParaRPr lang="en-US"/>
        </a:p>
      </dgm:t>
    </dgm:pt>
    <dgm:pt modelId="{7C05387D-D212-4C68-BDB3-51E193AB9224}">
      <dgm:prSet/>
      <dgm:spPr/>
      <dgm:t>
        <a:bodyPr/>
        <a:lstStyle/>
        <a:p>
          <a:endParaRPr lang="en-US"/>
        </a:p>
      </dgm:t>
    </dgm:pt>
    <dgm:pt modelId="{D50CD996-15FF-459F-B9B5-3BEC54B35971}" type="sibTrans" cxnId="{785FD53B-986C-49C8-8372-E17CDBD3FCE0}">
      <dgm:prSet/>
      <dgm:spPr/>
      <dgm:t>
        <a:bodyPr/>
        <a:lstStyle/>
        <a:p>
          <a:endParaRPr lang="en-US"/>
        </a:p>
      </dgm:t>
    </dgm:pt>
    <dgm:pt modelId="{23C9672F-385B-4041-9F96-6451342182F7}" type="parTrans" cxnId="{785FD53B-986C-49C8-8372-E17CDBD3FCE0}">
      <dgm:prSet/>
      <dgm:spPr/>
      <dgm:t>
        <a:bodyPr/>
        <a:lstStyle/>
        <a:p>
          <a:endParaRPr lang="en-US"/>
        </a:p>
      </dgm:t>
    </dgm:pt>
    <dgm:pt modelId="{4A44F1A1-BA55-43E1-86E6-56EF4C5A02C5}" type="pres">
      <dgm:prSet presAssocID="{C1842DF7-88F0-40FB-B5FA-FABF2E4CEFE2}" presName="compositeShape" presStyleCnt="0">
        <dgm:presLayoutVars>
          <dgm:chMax val="7"/>
          <dgm:dir/>
          <dgm:resizeHandles val="exact"/>
        </dgm:presLayoutVars>
      </dgm:prSet>
      <dgm:spPr/>
    </dgm:pt>
    <dgm:pt modelId="{534DB4EB-88B5-43BB-8058-EBC4B6111B03}" type="pres">
      <dgm:prSet presAssocID="{A92307DA-2821-49C2-B083-547548D434F7}" presName="circ1" presStyleLbl="vennNode1" presStyleIdx="0" presStyleCnt="5"/>
      <dgm:spPr/>
    </dgm:pt>
    <dgm:pt modelId="{6D8CB73C-1BFE-481C-ABE4-6F0D56ADA8CC}" type="pres">
      <dgm:prSet presAssocID="{A92307DA-2821-49C2-B083-547548D434F7}" presName="circ1Tx" presStyleLbl="revTx" presStyleIdx="0" presStyleCnt="0">
        <dgm:presLayoutVars>
          <dgm:chMax val="0"/>
          <dgm:chPref val="0"/>
          <dgm:bulletEnabled val="1"/>
        </dgm:presLayoutVars>
      </dgm:prSet>
      <dgm:spPr/>
    </dgm:pt>
    <dgm:pt modelId="{3403C267-3D8A-4DB2-818E-FD40E2C6855C}" type="pres">
      <dgm:prSet presAssocID="{264E9595-C014-4F48-BF99-D882D179D87D}" presName="circ2" presStyleLbl="vennNode1" presStyleIdx="1" presStyleCnt="5"/>
      <dgm:spPr/>
    </dgm:pt>
    <dgm:pt modelId="{9C48506A-29C7-4DC2-9EEB-C08CC1D7DCF9}" type="pres">
      <dgm:prSet presAssocID="{264E9595-C014-4F48-BF99-D882D179D87D}" presName="circ2Tx" presStyleLbl="revTx" presStyleIdx="0" presStyleCnt="0">
        <dgm:presLayoutVars>
          <dgm:chMax val="0"/>
          <dgm:chPref val="0"/>
          <dgm:bulletEnabled val="1"/>
        </dgm:presLayoutVars>
      </dgm:prSet>
      <dgm:spPr/>
    </dgm:pt>
    <dgm:pt modelId="{8BF2C558-C783-4FB4-96F3-38082106BDC6}" type="pres">
      <dgm:prSet presAssocID="{5746D60F-A688-43A2-9F53-CF10055F996E}" presName="circ3" presStyleLbl="vennNode1" presStyleIdx="2" presStyleCnt="5"/>
      <dgm:spPr/>
    </dgm:pt>
    <dgm:pt modelId="{D7343501-F759-4076-8756-CEAF5519CB91}" type="pres">
      <dgm:prSet presAssocID="{5746D60F-A688-43A2-9F53-CF10055F996E}" presName="circ3Tx" presStyleLbl="revTx" presStyleIdx="0" presStyleCnt="0">
        <dgm:presLayoutVars>
          <dgm:chMax val="0"/>
          <dgm:chPref val="0"/>
          <dgm:bulletEnabled val="1"/>
        </dgm:presLayoutVars>
      </dgm:prSet>
      <dgm:spPr/>
    </dgm:pt>
    <dgm:pt modelId="{52C7DFAB-F620-4088-BEE6-21A9C7049DE0}" type="pres">
      <dgm:prSet presAssocID="{6DBEF379-686D-486D-A6F6-EC415F205D74}" presName="circ4" presStyleLbl="vennNode1" presStyleIdx="3" presStyleCnt="5"/>
      <dgm:spPr/>
    </dgm:pt>
    <dgm:pt modelId="{A97069D9-4922-4183-A7C9-9331E2D5412C}" type="pres">
      <dgm:prSet presAssocID="{6DBEF379-686D-486D-A6F6-EC415F205D74}" presName="circ4Tx" presStyleLbl="revTx" presStyleIdx="0" presStyleCnt="0">
        <dgm:presLayoutVars>
          <dgm:chMax val="0"/>
          <dgm:chPref val="0"/>
          <dgm:bulletEnabled val="1"/>
        </dgm:presLayoutVars>
      </dgm:prSet>
      <dgm:spPr/>
    </dgm:pt>
    <dgm:pt modelId="{5CD679E0-A9E2-4569-9B3A-57DE9CC5C4E1}" type="pres">
      <dgm:prSet presAssocID="{7C05387D-D212-4C68-BDB3-51E193AB9224}" presName="circ5" presStyleLbl="vennNode1" presStyleIdx="4" presStyleCnt="5"/>
      <dgm:spPr/>
    </dgm:pt>
    <dgm:pt modelId="{285D14D6-53DA-4669-A2D5-81D36BEE1782}" type="pres">
      <dgm:prSet presAssocID="{7C05387D-D212-4C68-BDB3-51E193AB9224}" presName="circ5Tx" presStyleLbl="revTx" presStyleIdx="0" presStyleCnt="0">
        <dgm:presLayoutVars>
          <dgm:chMax val="0"/>
          <dgm:chPref val="0"/>
          <dgm:bulletEnabled val="1"/>
        </dgm:presLayoutVars>
      </dgm:prSet>
      <dgm:spPr/>
    </dgm:pt>
  </dgm:ptLst>
  <dgm:cxnLst>
    <dgm:cxn modelId="{58159F0B-3775-4AD4-AF34-BD5FC60AE242}" srcId="{C1842DF7-88F0-40FB-B5FA-FABF2E4CEFE2}" destId="{264E9595-C014-4F48-BF99-D882D179D87D}" srcOrd="1" destOrd="0" parTransId="{33140626-C312-476A-9678-D9375088A138}" sibTransId="{EFF9220C-6BDE-4571-AA17-2C63BEF7FB6E}"/>
    <dgm:cxn modelId="{785FD53B-986C-49C8-8372-E17CDBD3FCE0}" srcId="{C1842DF7-88F0-40FB-B5FA-FABF2E4CEFE2}" destId="{7C05387D-D212-4C68-BDB3-51E193AB9224}" srcOrd="4" destOrd="0" parTransId="{23C9672F-385B-4041-9F96-6451342182F7}" sibTransId="{D50CD996-15FF-459F-B9B5-3BEC54B35971}"/>
    <dgm:cxn modelId="{FBEF5953-CB9C-4AEC-A7E7-432FBAEADACD}" srcId="{C1842DF7-88F0-40FB-B5FA-FABF2E4CEFE2}" destId="{6DBEF379-686D-486D-A6F6-EC415F205D74}" srcOrd="3" destOrd="0" parTransId="{22A1F785-B43F-4130-97FC-696507F9B658}" sibTransId="{205B05BF-5EFC-43E5-B041-FCD350DCCBDF}"/>
    <dgm:cxn modelId="{FF08E57B-2158-4589-A744-07FB3F8E456B}" type="presOf" srcId="{264E9595-C014-4F48-BF99-D882D179D87D}" destId="{9C48506A-29C7-4DC2-9EEB-C08CC1D7DCF9}" srcOrd="0" destOrd="0" presId="urn:microsoft.com/office/officeart/2005/8/layout/venn1"/>
    <dgm:cxn modelId="{A7440287-9286-463E-A0FF-E32DF8BEA8DA}" srcId="{C1842DF7-88F0-40FB-B5FA-FABF2E4CEFE2}" destId="{A92307DA-2821-49C2-B083-547548D434F7}" srcOrd="0" destOrd="0" parTransId="{8BB62F18-AB7E-46D3-A8B2-DF3B320A714E}" sibTransId="{352D1B2B-7450-4E88-81C1-37740060317D}"/>
    <dgm:cxn modelId="{B4A19CBA-80B3-4822-8C1D-802BC4516942}" type="presOf" srcId="{A92307DA-2821-49C2-B083-547548D434F7}" destId="{6D8CB73C-1BFE-481C-ABE4-6F0D56ADA8CC}" srcOrd="0" destOrd="0" presId="urn:microsoft.com/office/officeart/2005/8/layout/venn1"/>
    <dgm:cxn modelId="{FBE724D1-4CB8-4D2A-8D21-E5C7751788B1}" type="presOf" srcId="{7C05387D-D212-4C68-BDB3-51E193AB9224}" destId="{285D14D6-53DA-4669-A2D5-81D36BEE1782}" srcOrd="0" destOrd="0" presId="urn:microsoft.com/office/officeart/2005/8/layout/venn1"/>
    <dgm:cxn modelId="{054AFBD5-1239-4658-AC0A-F38D96804ABB}" type="presOf" srcId="{6DBEF379-686D-486D-A6F6-EC415F205D74}" destId="{A97069D9-4922-4183-A7C9-9331E2D5412C}" srcOrd="0" destOrd="0" presId="urn:microsoft.com/office/officeart/2005/8/layout/venn1"/>
    <dgm:cxn modelId="{BFE01ED7-365B-4B99-91B9-AD4C5ADF7527}" type="presOf" srcId="{5746D60F-A688-43A2-9F53-CF10055F996E}" destId="{D7343501-F759-4076-8756-CEAF5519CB91}" srcOrd="0" destOrd="0" presId="urn:microsoft.com/office/officeart/2005/8/layout/venn1"/>
    <dgm:cxn modelId="{BE2D74F8-DDF9-480B-B2FA-156786E9441A}" type="presOf" srcId="{C1842DF7-88F0-40FB-B5FA-FABF2E4CEFE2}" destId="{4A44F1A1-BA55-43E1-86E6-56EF4C5A02C5}" srcOrd="0" destOrd="0" presId="urn:microsoft.com/office/officeart/2005/8/layout/venn1"/>
    <dgm:cxn modelId="{645171FD-8972-4B32-9806-3207D0F8F69D}" srcId="{C1842DF7-88F0-40FB-B5FA-FABF2E4CEFE2}" destId="{5746D60F-A688-43A2-9F53-CF10055F996E}" srcOrd="2" destOrd="0" parTransId="{9B4C516A-F545-4061-9C47-BC9FA07F29A9}" sibTransId="{64565400-694B-41BA-AA19-8395FB66E5E8}"/>
    <dgm:cxn modelId="{05F4D1B8-474E-426C-BDE0-1F584EE94FAB}" type="presParOf" srcId="{4A44F1A1-BA55-43E1-86E6-56EF4C5A02C5}" destId="{534DB4EB-88B5-43BB-8058-EBC4B6111B03}" srcOrd="0" destOrd="0" presId="urn:microsoft.com/office/officeart/2005/8/layout/venn1"/>
    <dgm:cxn modelId="{C3ADD312-493B-492D-A5F8-EA6832D2F303}" type="presParOf" srcId="{4A44F1A1-BA55-43E1-86E6-56EF4C5A02C5}" destId="{6D8CB73C-1BFE-481C-ABE4-6F0D56ADA8CC}" srcOrd="1" destOrd="0" presId="urn:microsoft.com/office/officeart/2005/8/layout/venn1"/>
    <dgm:cxn modelId="{E4AA454D-3B43-428F-A547-3D21A4DA7C88}" type="presParOf" srcId="{4A44F1A1-BA55-43E1-86E6-56EF4C5A02C5}" destId="{3403C267-3D8A-4DB2-818E-FD40E2C6855C}" srcOrd="2" destOrd="0" presId="urn:microsoft.com/office/officeart/2005/8/layout/venn1"/>
    <dgm:cxn modelId="{E412C380-3B58-4AD1-802A-4BBA64A1BFA4}" type="presParOf" srcId="{4A44F1A1-BA55-43E1-86E6-56EF4C5A02C5}" destId="{9C48506A-29C7-4DC2-9EEB-C08CC1D7DCF9}" srcOrd="3" destOrd="0" presId="urn:microsoft.com/office/officeart/2005/8/layout/venn1"/>
    <dgm:cxn modelId="{894D0AB4-389F-4DD9-871A-D141DEE713DB}" type="presParOf" srcId="{4A44F1A1-BA55-43E1-86E6-56EF4C5A02C5}" destId="{8BF2C558-C783-4FB4-96F3-38082106BDC6}" srcOrd="4" destOrd="0" presId="urn:microsoft.com/office/officeart/2005/8/layout/venn1"/>
    <dgm:cxn modelId="{14ABCBC5-4C45-4179-8CC0-6FE67A3B85A1}" type="presParOf" srcId="{4A44F1A1-BA55-43E1-86E6-56EF4C5A02C5}" destId="{D7343501-F759-4076-8756-CEAF5519CB91}" srcOrd="5" destOrd="0" presId="urn:microsoft.com/office/officeart/2005/8/layout/venn1"/>
    <dgm:cxn modelId="{9FF99CA7-9A9F-4271-8D11-A1CB542951E2}" type="presParOf" srcId="{4A44F1A1-BA55-43E1-86E6-56EF4C5A02C5}" destId="{52C7DFAB-F620-4088-BEE6-21A9C7049DE0}" srcOrd="6" destOrd="0" presId="urn:microsoft.com/office/officeart/2005/8/layout/venn1"/>
    <dgm:cxn modelId="{631D4725-A2D8-4135-BF37-0F231635E4D4}" type="presParOf" srcId="{4A44F1A1-BA55-43E1-86E6-56EF4C5A02C5}" destId="{A97069D9-4922-4183-A7C9-9331E2D5412C}" srcOrd="7" destOrd="0" presId="urn:microsoft.com/office/officeart/2005/8/layout/venn1"/>
    <dgm:cxn modelId="{382C1575-2185-446D-905F-D9D2E25D18F7}" type="presParOf" srcId="{4A44F1A1-BA55-43E1-86E6-56EF4C5A02C5}" destId="{5CD679E0-A9E2-4569-9B3A-57DE9CC5C4E1}" srcOrd="8" destOrd="0" presId="urn:microsoft.com/office/officeart/2005/8/layout/venn1"/>
    <dgm:cxn modelId="{D7B8DEF6-BC5A-4762-814A-CD27022FD8DB}" type="presParOf" srcId="{4A44F1A1-BA55-43E1-86E6-56EF4C5A02C5}" destId="{285D14D6-53DA-4669-A2D5-81D36BEE1782}" srcOrd="9" destOrd="0" presId="urn:microsoft.com/office/officeart/2005/8/layout/ven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4DB4EB-88B5-43BB-8058-EBC4B6111B03}">
      <dsp:nvSpPr>
        <dsp:cNvPr id="0" name=""/>
        <dsp:cNvSpPr/>
      </dsp:nvSpPr>
      <dsp:spPr>
        <a:xfrm>
          <a:off x="3376974" y="1414052"/>
          <a:ext cx="1736555" cy="1736555"/>
        </a:xfrm>
        <a:prstGeom prst="ellipse">
          <a:avLst/>
        </a:prstGeom>
        <a:solidFill>
          <a:schemeClr val="accent4">
            <a:shade val="80000"/>
            <a:alpha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sp>
    <dsp:sp modelId="{6D8CB73C-1BFE-481C-ABE4-6F0D56ADA8CC}">
      <dsp:nvSpPr>
        <dsp:cNvPr id="0" name=""/>
        <dsp:cNvSpPr/>
      </dsp:nvSpPr>
      <dsp:spPr>
        <a:xfrm>
          <a:off x="3238050" y="0"/>
          <a:ext cx="2014404" cy="1165972"/>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2889250">
            <a:lnSpc>
              <a:spcPct val="90000"/>
            </a:lnSpc>
            <a:spcBef>
              <a:spcPct val="0"/>
            </a:spcBef>
            <a:spcAft>
              <a:spcPct val="35000"/>
            </a:spcAft>
            <a:buNone/>
          </a:pPr>
          <a:endParaRPr lang="en-US" sz="6500" kern="1200"/>
        </a:p>
      </dsp:txBody>
      <dsp:txXfrm>
        <a:off x="3238050" y="0"/>
        <a:ext cx="2014404" cy="1165972"/>
      </dsp:txXfrm>
    </dsp:sp>
    <dsp:sp modelId="{3403C267-3D8A-4DB2-818E-FD40E2C6855C}">
      <dsp:nvSpPr>
        <dsp:cNvPr id="0" name=""/>
        <dsp:cNvSpPr/>
      </dsp:nvSpPr>
      <dsp:spPr>
        <a:xfrm>
          <a:off x="4037560" y="1893837"/>
          <a:ext cx="1736555" cy="1736555"/>
        </a:xfrm>
        <a:prstGeom prst="ellipse">
          <a:avLst/>
        </a:prstGeom>
        <a:solidFill>
          <a:schemeClr val="accent4">
            <a:shade val="80000"/>
            <a:alpha val="50000"/>
            <a:hueOff val="354333"/>
            <a:satOff val="-18733"/>
            <a:lumOff val="18107"/>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sp>
    <dsp:sp modelId="{9C48506A-29C7-4DC2-9EEB-C08CC1D7DCF9}">
      <dsp:nvSpPr>
        <dsp:cNvPr id="0" name=""/>
        <dsp:cNvSpPr/>
      </dsp:nvSpPr>
      <dsp:spPr>
        <a:xfrm>
          <a:off x="5912345" y="1538091"/>
          <a:ext cx="1806017" cy="1265204"/>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2889250">
            <a:lnSpc>
              <a:spcPct val="90000"/>
            </a:lnSpc>
            <a:spcBef>
              <a:spcPct val="0"/>
            </a:spcBef>
            <a:spcAft>
              <a:spcPct val="35000"/>
            </a:spcAft>
            <a:buNone/>
          </a:pPr>
          <a:endParaRPr lang="en-US" sz="6500" kern="1200"/>
        </a:p>
      </dsp:txBody>
      <dsp:txXfrm>
        <a:off x="5912345" y="1538091"/>
        <a:ext cx="1806017" cy="1265204"/>
      </dsp:txXfrm>
    </dsp:sp>
    <dsp:sp modelId="{8BF2C558-C783-4FB4-96F3-38082106BDC6}">
      <dsp:nvSpPr>
        <dsp:cNvPr id="0" name=""/>
        <dsp:cNvSpPr/>
      </dsp:nvSpPr>
      <dsp:spPr>
        <a:xfrm>
          <a:off x="3785412" y="2670822"/>
          <a:ext cx="1736555" cy="1736555"/>
        </a:xfrm>
        <a:prstGeom prst="ellipse">
          <a:avLst/>
        </a:prstGeom>
        <a:solidFill>
          <a:schemeClr val="accent4">
            <a:shade val="80000"/>
            <a:alpha val="50000"/>
            <a:hueOff val="708667"/>
            <a:satOff val="-37466"/>
            <a:lumOff val="36214"/>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sp>
    <dsp:sp modelId="{D7343501-F759-4076-8756-CEAF5519CB91}">
      <dsp:nvSpPr>
        <dsp:cNvPr id="0" name=""/>
        <dsp:cNvSpPr/>
      </dsp:nvSpPr>
      <dsp:spPr>
        <a:xfrm>
          <a:off x="5634496" y="3696382"/>
          <a:ext cx="1806017" cy="1265204"/>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2889250">
            <a:lnSpc>
              <a:spcPct val="90000"/>
            </a:lnSpc>
            <a:spcBef>
              <a:spcPct val="0"/>
            </a:spcBef>
            <a:spcAft>
              <a:spcPct val="35000"/>
            </a:spcAft>
            <a:buNone/>
          </a:pPr>
          <a:endParaRPr lang="en-US" sz="6500" kern="1200"/>
        </a:p>
      </dsp:txBody>
      <dsp:txXfrm>
        <a:off x="5634496" y="3696382"/>
        <a:ext cx="1806017" cy="1265204"/>
      </dsp:txXfrm>
    </dsp:sp>
    <dsp:sp modelId="{52C7DFAB-F620-4088-BEE6-21A9C7049DE0}">
      <dsp:nvSpPr>
        <dsp:cNvPr id="0" name=""/>
        <dsp:cNvSpPr/>
      </dsp:nvSpPr>
      <dsp:spPr>
        <a:xfrm>
          <a:off x="2968536" y="2670822"/>
          <a:ext cx="1736555" cy="1736555"/>
        </a:xfrm>
        <a:prstGeom prst="ellipse">
          <a:avLst/>
        </a:prstGeom>
        <a:solidFill>
          <a:schemeClr val="accent4">
            <a:shade val="80000"/>
            <a:alpha val="50000"/>
            <a:hueOff val="708667"/>
            <a:satOff val="-37466"/>
            <a:lumOff val="36214"/>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sp>
    <dsp:sp modelId="{A97069D9-4922-4183-A7C9-9331E2D5412C}">
      <dsp:nvSpPr>
        <dsp:cNvPr id="0" name=""/>
        <dsp:cNvSpPr/>
      </dsp:nvSpPr>
      <dsp:spPr>
        <a:xfrm>
          <a:off x="1049990" y="3696382"/>
          <a:ext cx="1806017" cy="1265204"/>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2889250">
            <a:lnSpc>
              <a:spcPct val="90000"/>
            </a:lnSpc>
            <a:spcBef>
              <a:spcPct val="0"/>
            </a:spcBef>
            <a:spcAft>
              <a:spcPct val="35000"/>
            </a:spcAft>
            <a:buNone/>
          </a:pPr>
          <a:endParaRPr lang="en-US" sz="6500" kern="1200"/>
        </a:p>
      </dsp:txBody>
      <dsp:txXfrm>
        <a:off x="1049990" y="3696382"/>
        <a:ext cx="1806017" cy="1265204"/>
      </dsp:txXfrm>
    </dsp:sp>
    <dsp:sp modelId="{5CD679E0-A9E2-4569-9B3A-57DE9CC5C4E1}">
      <dsp:nvSpPr>
        <dsp:cNvPr id="0" name=""/>
        <dsp:cNvSpPr/>
      </dsp:nvSpPr>
      <dsp:spPr>
        <a:xfrm>
          <a:off x="2716389" y="1893837"/>
          <a:ext cx="1736555" cy="1736555"/>
        </a:xfrm>
        <a:prstGeom prst="ellipse">
          <a:avLst/>
        </a:prstGeom>
        <a:solidFill>
          <a:schemeClr val="accent4">
            <a:shade val="80000"/>
            <a:alpha val="50000"/>
            <a:hueOff val="354333"/>
            <a:satOff val="-18733"/>
            <a:lumOff val="18107"/>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sp>
    <dsp:sp modelId="{285D14D6-53DA-4669-A2D5-81D36BEE1782}">
      <dsp:nvSpPr>
        <dsp:cNvPr id="0" name=""/>
        <dsp:cNvSpPr/>
      </dsp:nvSpPr>
      <dsp:spPr>
        <a:xfrm>
          <a:off x="772141" y="1538091"/>
          <a:ext cx="1806017" cy="1265204"/>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2889250">
            <a:lnSpc>
              <a:spcPct val="90000"/>
            </a:lnSpc>
            <a:spcBef>
              <a:spcPct val="0"/>
            </a:spcBef>
            <a:spcAft>
              <a:spcPct val="35000"/>
            </a:spcAft>
            <a:buNone/>
          </a:pPr>
          <a:endParaRPr lang="en-US" sz="6500" kern="1200"/>
        </a:p>
      </dsp:txBody>
      <dsp:txXfrm>
        <a:off x="772141" y="1538091"/>
        <a:ext cx="1806017" cy="1265204"/>
      </dsp:txXfrm>
    </dsp:sp>
  </dsp:spTree>
</dsp:drawing>
</file>

<file path=ppt/diagrams/layout1.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9521010-FAAF-4A48-86FC-1478C44B08D5}" type="datetimeFigureOut">
              <a:rPr lang="en-US" smtClean="0"/>
              <a:t>2/10/2021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5CFB2C6-3E6F-4E4A-9E12-2DA6544E94B6}" type="slidenum">
              <a:rPr lang="en-US" smtClean="0"/>
              <a:t>‹#›</a:t>
            </a:fld>
            <a:endParaRPr lang="en-US"/>
          </a:p>
        </p:txBody>
      </p:sp>
    </p:spTree>
    <p:extLst>
      <p:ext uri="{BB962C8B-B14F-4D97-AF65-F5344CB8AC3E}">
        <p14:creationId xmlns:p14="http://schemas.microsoft.com/office/powerpoint/2010/main" val="21917670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slide is intended to set the direction for CAF and showing the intersect with Well-Architected.</a:t>
            </a:r>
          </a:p>
          <a:p>
            <a:r>
              <a:rPr lang="en-US"/>
              <a:t>The next slide is an example of how we talk to Governance..</a:t>
            </a:r>
          </a:p>
        </p:txBody>
      </p:sp>
      <p:sp>
        <p:nvSpPr>
          <p:cNvPr id="4" name="Header Placeholder 3"/>
          <p:cNvSpPr>
            <a:spLocks noGrp="1"/>
          </p:cNvSpPr>
          <p:nvPr>
            <p:ph type="hdr" sz="quarter" idx="10"/>
          </p:nvPr>
        </p:nvSpPr>
        <p:spPr/>
        <p:txBody>
          <a:bodyPr/>
          <a:lstStyle/>
          <a:p>
            <a:pPr marL="0" marR="0" lvl="0" indent="0" algn="l" defTabSz="93174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2/10/2021 8:37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20010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sz="1200" b="0" i="0" u="none" strike="noStrike" kern="1200">
                <a:solidFill>
                  <a:schemeClr val="tx1"/>
                </a:solidFill>
                <a:effectLst/>
                <a:latin typeface="Segoe "/>
                <a:ea typeface="+mn-ea"/>
                <a:cs typeface="+mn-cs"/>
              </a:rPr>
              <a:t>&lt;</a:t>
            </a:r>
            <a:r>
              <a:rPr lang="en-US" sz="1200" b="1" i="0" u="none" strike="noStrike" kern="1200">
                <a:solidFill>
                  <a:schemeClr val="tx1"/>
                </a:solidFill>
                <a:effectLst/>
                <a:latin typeface="Segoe "/>
                <a:ea typeface="+mn-ea"/>
                <a:cs typeface="+mn-cs"/>
              </a:rPr>
              <a:t>Key point</a:t>
            </a:r>
            <a:r>
              <a:rPr lang="en-US" sz="1200" b="0" i="0" u="none" strike="noStrike" kern="1200">
                <a:solidFill>
                  <a:schemeClr val="tx1"/>
                </a:solidFill>
                <a:effectLst/>
                <a:latin typeface="Segoe "/>
                <a:ea typeface="+mn-ea"/>
                <a:cs typeface="+mn-cs"/>
              </a:rPr>
              <a:t>&gt;: </a:t>
            </a:r>
            <a:r>
              <a:rPr lang="en-US" sz="1200" b="0" i="1" u="none" strike="noStrike" kern="1200">
                <a:solidFill>
                  <a:schemeClr val="tx1"/>
                </a:solidFill>
                <a:effectLst/>
                <a:latin typeface="Segoe "/>
                <a:ea typeface="+mn-ea"/>
                <a:cs typeface="+mn-cs"/>
              </a:rPr>
              <a:t>Well-Architected </a:t>
            </a:r>
            <a:r>
              <a:rPr lang="en-US" sz="1200" b="0" i="0" u="none" strike="noStrike" kern="1200">
                <a:solidFill>
                  <a:schemeClr val="tx1"/>
                </a:solidFill>
                <a:effectLst/>
                <a:latin typeface="Segoe "/>
                <a:ea typeface="+mn-ea"/>
                <a:cs typeface="+mn-cs"/>
              </a:rPr>
              <a:t>at Microsoft means </a:t>
            </a:r>
            <a:r>
              <a:rPr lang="en-US" sz="1200" b="0" i="0" u="none" strike="noStrike" kern="1200" spc="-50">
                <a:solidFill>
                  <a:srgbClr val="50E6FF"/>
                </a:solidFill>
                <a:effectLst/>
                <a:latin typeface="Segoe UI Semibold"/>
                <a:ea typeface="+mn-ea"/>
                <a:cs typeface="+mn-cs"/>
              </a:rPr>
              <a:t>a</a:t>
            </a:r>
            <a:r>
              <a:rPr lang="en-US" sz="1200" spc="-50">
                <a:solidFill>
                  <a:srgbClr val="50E6FF"/>
                </a:solidFill>
                <a:latin typeface="Segoe UI Semibold"/>
              </a:rPr>
              <a:t>chieving your business objectives with an </a:t>
            </a:r>
            <a:r>
              <a:rPr lang="en-US" sz="1200" b="1" spc="-50">
                <a:solidFill>
                  <a:srgbClr val="50E6FF"/>
                </a:solidFill>
                <a:latin typeface="Segoe UI Semibold"/>
              </a:rPr>
              <a:t>ecosystem </a:t>
            </a:r>
            <a:r>
              <a:rPr lang="en-US" sz="1200" b="0" spc="-50">
                <a:solidFill>
                  <a:srgbClr val="50E6FF"/>
                </a:solidFill>
                <a:latin typeface="Segoe UI Semibold"/>
              </a:rPr>
              <a:t>of </a:t>
            </a:r>
            <a:r>
              <a:rPr lang="en-US" sz="1200" spc="-50">
                <a:solidFill>
                  <a:srgbClr val="50E6FF"/>
                </a:solidFill>
                <a:latin typeface="Segoe UI Semibold"/>
              </a:rPr>
              <a:t>best practices, assessments, and technical guidance that includes….</a:t>
            </a:r>
            <a:endParaRPr lang="en-US" sz="1200" b="0" i="0" u="none" strike="noStrike" kern="1200">
              <a:solidFill>
                <a:schemeClr val="tx1"/>
              </a:solidFill>
              <a:effectLst/>
              <a:latin typeface="Segoe "/>
              <a:ea typeface="+mn-ea"/>
              <a:cs typeface="+mn-cs"/>
            </a:endParaRPr>
          </a:p>
          <a:p>
            <a:pPr rtl="0" fontAlgn="base"/>
            <a:endParaRPr lang="en-US" sz="1200" b="0" i="0" u="none" strike="noStrike" kern="1200">
              <a:solidFill>
                <a:schemeClr val="tx1"/>
              </a:solidFill>
              <a:effectLst/>
              <a:latin typeface="Segoe "/>
              <a:ea typeface="+mn-ea"/>
              <a:cs typeface="+mn-cs"/>
            </a:endParaRPr>
          </a:p>
          <a:p>
            <a:pPr marL="0" marR="0" lvl="0" indent="0" algn="l" defTabSz="914400" rtl="0" eaLnBrk="1" fontAlgn="base" latinLnBrk="0" hangingPunct="1">
              <a:lnSpc>
                <a:spcPct val="100000"/>
              </a:lnSpc>
              <a:spcBef>
                <a:spcPts val="0"/>
              </a:spcBef>
              <a:spcAft>
                <a:spcPts val="0"/>
              </a:spcAft>
              <a:buClrTx/>
              <a:buSzTx/>
              <a:buFontTx/>
              <a:buNone/>
              <a:tabLst/>
              <a:defRPr/>
            </a:pPr>
            <a:r>
              <a:rPr lang="en-US" sz="1200" b="1" i="0" u="none" strike="noStrike" kern="1200">
                <a:solidFill>
                  <a:schemeClr val="tx1"/>
                </a:solidFill>
                <a:effectLst/>
                <a:latin typeface="Segoe "/>
                <a:ea typeface="+mn-ea"/>
                <a:cs typeface="+mn-cs"/>
              </a:rPr>
              <a:t>&lt;Talking Points&gt;</a:t>
            </a:r>
          </a:p>
          <a:p>
            <a:pPr marL="171450" marR="0" lvl="0" indent="-171450" algn="l" defTabSz="914400" rtl="0" eaLnBrk="1" fontAlgn="base" latinLnBrk="0" hangingPunct="1">
              <a:lnSpc>
                <a:spcPct val="100000"/>
              </a:lnSpc>
              <a:spcBef>
                <a:spcPts val="0"/>
              </a:spcBef>
              <a:spcAft>
                <a:spcPts val="0"/>
              </a:spcAft>
              <a:buClrTx/>
              <a:buSzTx/>
              <a:buFont typeface="Wingdings" panose="05000000000000000000" pitchFamily="2" charset="2"/>
              <a:buChar char="§"/>
              <a:tabLst/>
              <a:defRPr/>
            </a:pPr>
            <a:r>
              <a:rPr lang="en-US" sz="1200" b="1" i="0" u="none" strike="noStrike" kern="1200">
                <a:solidFill>
                  <a:schemeClr val="tx1"/>
                </a:solidFill>
                <a:effectLst/>
                <a:latin typeface="Segoe "/>
                <a:ea typeface="+mn-ea"/>
                <a:cs typeface="+mn-cs"/>
              </a:rPr>
              <a:t>Azure Well-Architected Framework </a:t>
            </a:r>
            <a:r>
              <a:rPr lang="en-US" sz="1200" b="0" i="0" u="none" strike="noStrike" kern="1200">
                <a:solidFill>
                  <a:schemeClr val="tx1"/>
                </a:solidFill>
                <a:effectLst/>
                <a:latin typeface="Segoe "/>
                <a:ea typeface="+mn-ea"/>
                <a:cs typeface="+mn-cs"/>
              </a:rPr>
              <a:t>enables you to a</a:t>
            </a:r>
            <a:r>
              <a:rPr lang="en-US" sz="1200" spc="-50">
                <a:solidFill>
                  <a:srgbClr val="50E6FF"/>
                </a:solidFill>
                <a:latin typeface="Segoe UI Semibold"/>
              </a:rPr>
              <a:t>chieving your business objectives, operationalizing </a:t>
            </a:r>
            <a:r>
              <a:rPr lang="en-US" sz="1200" b="1" spc="-50">
                <a:solidFill>
                  <a:srgbClr val="50E6FF"/>
                </a:solidFill>
                <a:latin typeface="Segoe UI Semibold"/>
              </a:rPr>
              <a:t>how</a:t>
            </a:r>
            <a:r>
              <a:rPr lang="en-US" sz="1200" spc="-50">
                <a:solidFill>
                  <a:srgbClr val="50E6FF"/>
                </a:solidFill>
                <a:latin typeface="Segoe UI Semibold"/>
              </a:rPr>
              <a:t> to design, build, and optimize cloud solutions.</a:t>
            </a:r>
          </a:p>
          <a:p>
            <a:pPr marL="171450" indent="-171450">
              <a:buFont typeface="Wingdings" panose="05000000000000000000" pitchFamily="2" charset="2"/>
              <a:buChar char="§"/>
              <a:defRPr/>
            </a:pPr>
            <a:r>
              <a:rPr lang="en-US" sz="1200" b="1" i="0" u="none" strike="noStrike" kern="1200">
                <a:solidFill>
                  <a:schemeClr val="tx1"/>
                </a:solidFill>
                <a:effectLst/>
                <a:latin typeface="Segoe "/>
                <a:ea typeface="+mn-ea"/>
                <a:cs typeface="+mn-cs"/>
              </a:rPr>
              <a:t>Microsoft Azure Well-Architected Review </a:t>
            </a:r>
            <a:r>
              <a:rPr lang="en-US" sz="1200" b="0" i="0" u="none" strike="noStrike" kern="1200">
                <a:solidFill>
                  <a:schemeClr val="tx1"/>
                </a:solidFill>
                <a:effectLst/>
                <a:latin typeface="Segoe "/>
                <a:ea typeface="+mn-ea"/>
                <a:cs typeface="+mn-cs"/>
              </a:rPr>
              <a:t>provides evaluates workloads with gap analysis and identifies areas of where to focus your optimization efforts.</a:t>
            </a:r>
          </a:p>
          <a:p>
            <a:pPr marL="171450" lvl="0" indent="-171450" rtl="0" fontAlgn="base">
              <a:buFont typeface="Wingdings" panose="05000000000000000000" pitchFamily="2" charset="2"/>
              <a:buChar char="§"/>
            </a:pPr>
            <a:r>
              <a:rPr lang="en-US" sz="1200" b="1" i="0" u="none" strike="noStrike" kern="1200">
                <a:solidFill>
                  <a:schemeClr val="tx1"/>
                </a:solidFill>
                <a:effectLst/>
                <a:latin typeface="Segoe "/>
                <a:ea typeface="+mn-ea"/>
                <a:cs typeface="+mn-cs"/>
              </a:rPr>
              <a:t>Reference Architectures </a:t>
            </a:r>
            <a:r>
              <a:rPr lang="en-US" sz="1200" b="0" i="0" u="none" strike="noStrike" kern="1200">
                <a:solidFill>
                  <a:schemeClr val="tx1"/>
                </a:solidFill>
                <a:effectLst/>
                <a:latin typeface="Segoe "/>
                <a:ea typeface="+mn-ea"/>
                <a:cs typeface="+mn-cs"/>
              </a:rPr>
              <a:t>help you to build and deploy any workload to scale and meet your business needs.</a:t>
            </a:r>
          </a:p>
          <a:p>
            <a:pPr marL="171450" lvl="0" indent="-171450" rtl="0" fontAlgn="base">
              <a:buFont typeface="Wingdings" panose="05000000000000000000" pitchFamily="2" charset="2"/>
              <a:buChar char="§"/>
            </a:pPr>
            <a:r>
              <a:rPr lang="en-US" sz="1200" b="1" i="0" u="none" strike="noStrike" kern="1200">
                <a:solidFill>
                  <a:schemeClr val="tx1"/>
                </a:solidFill>
                <a:effectLst/>
                <a:latin typeface="Segoe "/>
                <a:ea typeface="+mn-ea"/>
                <a:cs typeface="+mn-cs"/>
              </a:rPr>
              <a:t>Design principles </a:t>
            </a:r>
            <a:r>
              <a:rPr lang="en-US" sz="1200" b="0" kern="1200">
                <a:solidFill>
                  <a:schemeClr val="tx1"/>
                </a:solidFill>
                <a:effectLst/>
                <a:latin typeface="+mn-lt"/>
                <a:ea typeface="+mn-ea"/>
                <a:cs typeface="+mn-cs"/>
              </a:rPr>
              <a:t>based on proven practices and design patterns from successful customer and partner deployments.</a:t>
            </a:r>
            <a:endParaRPr lang="en-US" sz="1200" b="0" i="0" u="none" strike="noStrike" kern="1200">
              <a:solidFill>
                <a:schemeClr val="tx1"/>
              </a:solidFill>
              <a:effectLst/>
              <a:latin typeface="Segoe "/>
              <a:ea typeface="+mn-ea"/>
              <a:cs typeface="+mn-cs"/>
            </a:endParaRPr>
          </a:p>
          <a:p>
            <a:pPr marL="171450" lvl="0" indent="-171450" rtl="0" fontAlgn="base">
              <a:buFont typeface="Wingdings" panose="05000000000000000000" pitchFamily="2" charset="2"/>
              <a:buChar char="§"/>
            </a:pPr>
            <a:r>
              <a:rPr lang="en-US" sz="1200" b="1" i="0" u="none" strike="noStrike" kern="1200">
                <a:solidFill>
                  <a:schemeClr val="tx1"/>
                </a:solidFill>
                <a:effectLst/>
                <a:latin typeface="Segoe "/>
                <a:ea typeface="+mn-ea"/>
                <a:cs typeface="+mn-cs"/>
              </a:rPr>
              <a:t>Microsoft Partner &amp; Service Offers </a:t>
            </a:r>
            <a:r>
              <a:rPr lang="en-US" sz="1200" b="0" i="0" u="none" strike="noStrike" kern="1200">
                <a:solidFill>
                  <a:schemeClr val="tx1"/>
                </a:solidFill>
                <a:effectLst/>
                <a:latin typeface="Segoe "/>
                <a:ea typeface="+mn-ea"/>
                <a:cs typeface="+mn-cs"/>
              </a:rPr>
              <a:t>support you—and help you build effective cloud solutions.</a:t>
            </a:r>
          </a:p>
          <a:p>
            <a:pPr marL="171450" indent="-171450" rtl="0" fontAlgn="base">
              <a:buFont typeface="Wingdings" panose="05000000000000000000" pitchFamily="2" charset="2"/>
              <a:buChar char="§"/>
            </a:pPr>
            <a:endParaRPr lang="en-US" sz="1200" b="0" i="0" kern="1200">
              <a:solidFill>
                <a:schemeClr val="tx1"/>
              </a:solidFill>
              <a:effectLst/>
              <a:latin typeface="Segoe "/>
              <a:ea typeface="+mn-ea"/>
              <a:cs typeface="+mn-cs"/>
            </a:endParaRPr>
          </a:p>
          <a:p>
            <a:pPr rtl="0" fontAlgn="base"/>
            <a:r>
              <a:rPr lang="en-US" sz="1200" b="0" i="0" u="none" strike="noStrike" kern="1200">
                <a:solidFill>
                  <a:schemeClr val="tx1"/>
                </a:solidFill>
                <a:effectLst/>
                <a:latin typeface="Segoe "/>
                <a:ea typeface="+mn-ea"/>
                <a:cs typeface="+mn-cs"/>
              </a:rPr>
              <a:t>&lt;</a:t>
            </a:r>
            <a:r>
              <a:rPr lang="en-US" sz="1200" b="1" i="0" u="none" strike="noStrike" kern="1200">
                <a:solidFill>
                  <a:schemeClr val="tx1"/>
                </a:solidFill>
                <a:effectLst/>
                <a:latin typeface="Segoe "/>
                <a:ea typeface="+mn-ea"/>
                <a:cs typeface="+mn-cs"/>
              </a:rPr>
              <a:t>Transition</a:t>
            </a:r>
            <a:r>
              <a:rPr lang="en-US" sz="1200" b="0" i="0" u="none" strike="noStrike" kern="1200">
                <a:solidFill>
                  <a:schemeClr val="tx1"/>
                </a:solidFill>
                <a:effectLst/>
                <a:latin typeface="Segoe "/>
                <a:ea typeface="+mn-ea"/>
                <a:cs typeface="+mn-cs"/>
              </a:rPr>
              <a:t>&gt;: Now you have some idea about the foundational ideas of what Microsoft Azure Well-Architected means, let’s dive into the framework itself…</a:t>
            </a:r>
            <a:endParaRPr lang="en-US" b="1"/>
          </a:p>
          <a:p>
            <a:endParaRPr lang="en-US"/>
          </a:p>
        </p:txBody>
      </p:sp>
    </p:spTree>
    <p:extLst>
      <p:ext uri="{BB962C8B-B14F-4D97-AF65-F5344CB8AC3E}">
        <p14:creationId xmlns:p14="http://schemas.microsoft.com/office/powerpoint/2010/main" val="15799940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a:solidFill>
                  <a:schemeClr val="tx1"/>
                </a:solidFill>
                <a:effectLst/>
                <a:latin typeface="Segoe "/>
                <a:ea typeface="+mn-ea"/>
                <a:cs typeface="+mn-cs"/>
              </a:rPr>
              <a:t>&lt;</a:t>
            </a:r>
            <a:r>
              <a:rPr lang="en-US" sz="1200" b="1" i="0" u="none" strike="noStrike" kern="1200">
                <a:solidFill>
                  <a:schemeClr val="tx1"/>
                </a:solidFill>
                <a:effectLst/>
                <a:latin typeface="Segoe "/>
                <a:ea typeface="+mn-ea"/>
                <a:cs typeface="+mn-cs"/>
              </a:rPr>
              <a:t>Key point</a:t>
            </a:r>
            <a:r>
              <a:rPr lang="en-US" sz="1200" b="0" i="0" u="none" strike="noStrike" kern="1200">
                <a:solidFill>
                  <a:schemeClr val="tx1"/>
                </a:solidFill>
                <a:effectLst/>
                <a:latin typeface="Segoe "/>
                <a:ea typeface="+mn-ea"/>
                <a:cs typeface="+mn-cs"/>
              </a:rPr>
              <a:t>&gt;:  Microsoft Azure Well-Architected Framework enables cloud solution success.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i="0" u="none" strike="noStrike" kern="1200">
              <a:solidFill>
                <a:schemeClr val="tx1"/>
              </a:solidFill>
              <a:effectLst/>
              <a:latin typeface="Segoe "/>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a:solidFill>
                  <a:schemeClr val="tx1"/>
                </a:solidFill>
                <a:effectLst/>
                <a:latin typeface="Segoe "/>
                <a:ea typeface="+mn-ea"/>
                <a:cs typeface="+mn-cs"/>
              </a:rPr>
              <a:t>&lt;Talking Points&gt;</a:t>
            </a:r>
          </a:p>
          <a:p>
            <a:endParaRPr lang="en-US" sz="1200">
              <a:latin typeface="Segoe"/>
            </a:endParaRPr>
          </a:p>
          <a:p>
            <a:pPr marL="0" indent="0">
              <a:buFontTx/>
              <a:buNone/>
            </a:pPr>
            <a:r>
              <a:rPr lang="en-US" sz="1200" b="1" i="0" u="none" strike="noStrike" kern="1200">
                <a:solidFill>
                  <a:schemeClr val="tx1"/>
                </a:solidFill>
                <a:effectLst/>
                <a:latin typeface="Segoe "/>
                <a:ea typeface="+mn-ea"/>
                <a:cs typeface="+mn-cs"/>
              </a:rPr>
              <a:t>Well-architecting</a:t>
            </a:r>
            <a:r>
              <a:rPr lang="en-US" sz="1200" b="0" i="0" u="none" strike="noStrike" kern="1200">
                <a:solidFill>
                  <a:schemeClr val="tx1"/>
                </a:solidFill>
                <a:effectLst/>
                <a:latin typeface="Segoe "/>
                <a:ea typeface="+mn-ea"/>
                <a:cs typeface="+mn-cs"/>
              </a:rPr>
              <a:t> </a:t>
            </a:r>
          </a:p>
          <a:p>
            <a:pPr marL="171450" indent="-171450">
              <a:buFont typeface="Wingdings" panose="05000000000000000000" pitchFamily="2" charset="2"/>
              <a:buChar char="Ø"/>
            </a:pPr>
            <a:r>
              <a:rPr lang="en-US" sz="1200" b="0" i="0" u="none" strike="noStrike" kern="1200">
                <a:solidFill>
                  <a:schemeClr val="tx1"/>
                </a:solidFill>
                <a:effectLst/>
                <a:latin typeface="Segoe "/>
                <a:ea typeface="+mn-ea"/>
                <a:cs typeface="+mn-cs"/>
              </a:rPr>
              <a:t>Operationalizes </a:t>
            </a:r>
            <a:r>
              <a:rPr lang="en-US" sz="1200">
                <a:solidFill>
                  <a:schemeClr val="bg1"/>
                </a:solidFill>
                <a:highlight>
                  <a:srgbClr val="000000"/>
                </a:highlight>
              </a:rPr>
              <a:t>Microsoft Azure Well-Architected Framework’s 5 principles : cost optimization, operational excellence, performance efficiency, and reliability.</a:t>
            </a:r>
          </a:p>
          <a:p>
            <a:pPr marL="171450" indent="-171450">
              <a:buFont typeface="Wingdings" panose="05000000000000000000" pitchFamily="2" charset="2"/>
              <a:buChar char="Ø"/>
            </a:pPr>
            <a:r>
              <a:rPr lang="en-US" sz="1200" spc="-50">
                <a:solidFill>
                  <a:srgbClr val="50E6FF"/>
                </a:solidFill>
                <a:latin typeface="Segoe UI Semibold"/>
              </a:rPr>
              <a:t>Design</a:t>
            </a:r>
            <a:r>
              <a:rPr lang="en-US" sz="1200">
                <a:solidFill>
                  <a:schemeClr val="bg1"/>
                </a:solidFill>
                <a:latin typeface="Segoe UI" panose="020B0502040204020203" pitchFamily="34" charset="0"/>
                <a:cs typeface="Segoe UI" panose="020B0502040204020203" pitchFamily="34" charset="0"/>
              </a:rPr>
              <a:t>, </a:t>
            </a:r>
            <a:r>
              <a:rPr lang="en-US" sz="1200" spc="-50">
                <a:solidFill>
                  <a:srgbClr val="50E6FF"/>
                </a:solidFill>
                <a:latin typeface="Segoe UI Semibold"/>
              </a:rPr>
              <a:t>build</a:t>
            </a:r>
            <a:r>
              <a:rPr lang="en-US" sz="1200">
                <a:solidFill>
                  <a:schemeClr val="bg1"/>
                </a:solidFill>
                <a:latin typeface="Segoe UI" panose="020B0502040204020203" pitchFamily="34" charset="0"/>
                <a:cs typeface="Segoe UI" panose="020B0502040204020203" pitchFamily="34" charset="0"/>
              </a:rPr>
              <a:t>, and </a:t>
            </a:r>
            <a:r>
              <a:rPr lang="en-US" sz="1200" spc="-50">
                <a:solidFill>
                  <a:srgbClr val="50E6FF"/>
                </a:solidFill>
                <a:latin typeface="Segoe UI Semibold"/>
              </a:rPr>
              <a:t>optimize</a:t>
            </a:r>
            <a:r>
              <a:rPr lang="en-US" sz="1200">
                <a:solidFill>
                  <a:schemeClr val="bg1"/>
                </a:solidFill>
                <a:latin typeface="Segoe UI" panose="020B0502040204020203" pitchFamily="34" charset="0"/>
                <a:cs typeface="Segoe UI" panose="020B0502040204020203" pitchFamily="34" charset="0"/>
              </a:rPr>
              <a:t> cloud solutions, using </a:t>
            </a:r>
            <a:r>
              <a:rPr lang="en-US" sz="1200" spc="-50">
                <a:solidFill>
                  <a:srgbClr val="50E6FF"/>
                </a:solidFill>
                <a:latin typeface="Segoe UI Semibold"/>
              </a:rPr>
              <a:t>architectural</a:t>
            </a:r>
            <a:r>
              <a:rPr lang="en-US" sz="1200">
                <a:solidFill>
                  <a:schemeClr val="bg1"/>
                </a:solidFill>
                <a:latin typeface="Segoe UI" panose="020B0502040204020203" pitchFamily="34" charset="0"/>
                <a:cs typeface="Segoe UI" panose="020B0502040204020203" pitchFamily="34" charset="0"/>
              </a:rPr>
              <a:t> </a:t>
            </a:r>
            <a:r>
              <a:rPr lang="en-US" sz="1200" spc="-50">
                <a:solidFill>
                  <a:srgbClr val="50E6FF"/>
                </a:solidFill>
                <a:latin typeface="Segoe UI Semibold"/>
              </a:rPr>
              <a:t>guidance</a:t>
            </a:r>
            <a:r>
              <a:rPr lang="en-US" sz="1200">
                <a:solidFill>
                  <a:schemeClr val="bg1"/>
                </a:solidFill>
                <a:latin typeface="Segoe UI" panose="020B0502040204020203" pitchFamily="34" charset="0"/>
                <a:cs typeface="Segoe UI" panose="020B0502040204020203" pitchFamily="34" charset="0"/>
              </a:rPr>
              <a:t>, </a:t>
            </a:r>
            <a:r>
              <a:rPr lang="en-US" sz="1200" spc="-50">
                <a:solidFill>
                  <a:srgbClr val="50E6FF"/>
                </a:solidFill>
                <a:latin typeface="Segoe UI Semibold"/>
              </a:rPr>
              <a:t>assessments</a:t>
            </a:r>
            <a:r>
              <a:rPr lang="en-US" sz="1200">
                <a:solidFill>
                  <a:schemeClr val="bg1"/>
                </a:solidFill>
                <a:latin typeface="Segoe UI" panose="020B0502040204020203" pitchFamily="34" charset="0"/>
                <a:cs typeface="Segoe UI" panose="020B0502040204020203" pitchFamily="34" charset="0"/>
              </a:rPr>
              <a:t>, and </a:t>
            </a:r>
            <a:r>
              <a:rPr lang="en-US" sz="1200" spc="-50">
                <a:solidFill>
                  <a:srgbClr val="50E6FF"/>
                </a:solidFill>
                <a:latin typeface="Segoe UI Semibold"/>
              </a:rPr>
              <a:t>industry</a:t>
            </a:r>
            <a:r>
              <a:rPr lang="en-US" sz="1200">
                <a:solidFill>
                  <a:schemeClr val="bg1"/>
                </a:solidFill>
                <a:latin typeface="Segoe UI" panose="020B0502040204020203" pitchFamily="34" charset="0"/>
                <a:cs typeface="Segoe UI" panose="020B0502040204020203" pitchFamily="34" charset="0"/>
              </a:rPr>
              <a:t> </a:t>
            </a:r>
            <a:r>
              <a:rPr lang="en-US" sz="1200" spc="-50">
                <a:solidFill>
                  <a:srgbClr val="50E6FF"/>
                </a:solidFill>
                <a:latin typeface="Segoe UI Semibold"/>
              </a:rPr>
              <a:t>best</a:t>
            </a:r>
            <a:r>
              <a:rPr lang="en-US" sz="1200">
                <a:solidFill>
                  <a:schemeClr val="bg1"/>
                </a:solidFill>
                <a:latin typeface="Segoe UI" panose="020B0502040204020203" pitchFamily="34" charset="0"/>
                <a:cs typeface="Segoe UI" panose="020B0502040204020203" pitchFamily="34" charset="0"/>
              </a:rPr>
              <a:t> </a:t>
            </a:r>
            <a:r>
              <a:rPr lang="en-US" sz="1200" spc="-50">
                <a:solidFill>
                  <a:srgbClr val="50E6FF"/>
                </a:solidFill>
                <a:latin typeface="Segoe UI Semibold"/>
              </a:rPr>
              <a:t>practices.</a:t>
            </a:r>
          </a:p>
          <a:p>
            <a:pPr marL="0" indent="0">
              <a:buFont typeface="Wingdings" panose="05000000000000000000" pitchFamily="2" charset="2"/>
              <a:buNone/>
            </a:pPr>
            <a:endParaRPr lang="en-US" sz="1200">
              <a:solidFill>
                <a:schemeClr val="bg1"/>
              </a:solidFill>
              <a:highlight>
                <a:srgbClr val="000000"/>
              </a:highlight>
            </a:endParaRPr>
          </a:p>
          <a:p>
            <a:pPr marL="285750" indent="-285750">
              <a:buFont typeface="Wingdings" panose="05000000000000000000" pitchFamily="2" charset="2"/>
              <a:buChar char="§"/>
            </a:pPr>
            <a:r>
              <a:rPr lang="en-US" sz="1200" b="1" kern="1200">
                <a:solidFill>
                  <a:schemeClr val="tx1"/>
                </a:solidFill>
                <a:effectLst/>
                <a:latin typeface="+mn-lt"/>
                <a:ea typeface="+mn-ea"/>
                <a:cs typeface="+mn-cs"/>
              </a:rPr>
              <a:t>Cost-Optimization: </a:t>
            </a:r>
            <a:r>
              <a:rPr lang="en-US" sz="1200" b="0" kern="1200">
                <a:solidFill>
                  <a:schemeClr val="tx1"/>
                </a:solidFill>
                <a:effectLst/>
                <a:latin typeface="+mn-lt"/>
                <a:ea typeface="+mn-ea"/>
                <a:cs typeface="+mn-cs"/>
              </a:rPr>
              <a:t>Design "pay-as-you-go" cost-effective workloads, aligned with business objectives/ROI, while maintaining a budget.</a:t>
            </a:r>
          </a:p>
          <a:p>
            <a:pPr marL="285750" indent="-285750">
              <a:buFont typeface="Wingdings" panose="05000000000000000000" pitchFamily="2" charset="2"/>
              <a:buChar char="§"/>
            </a:pPr>
            <a:r>
              <a:rPr lang="en-US" sz="1200" b="1" kern="1200">
                <a:solidFill>
                  <a:schemeClr val="tx1"/>
                </a:solidFill>
                <a:effectLst/>
                <a:latin typeface="+mn-lt"/>
                <a:ea typeface="+mn-ea"/>
                <a:cs typeface="+mn-cs"/>
              </a:rPr>
              <a:t>Operational Excellence: </a:t>
            </a:r>
            <a:r>
              <a:rPr lang="en-US" sz="1200" b="0" kern="1200">
                <a:solidFill>
                  <a:schemeClr val="tx1"/>
                </a:solidFill>
                <a:effectLst/>
                <a:latin typeface="+mn-lt"/>
                <a:ea typeface="+mn-ea"/>
                <a:cs typeface="+mn-cs"/>
              </a:rPr>
              <a:t>Design reliable, predictable, automated deployments, with monitoring, performance management, and extensive automated and manual testing from an infrastructure and application perspective.</a:t>
            </a:r>
          </a:p>
          <a:p>
            <a:pPr marL="285750" indent="-285750">
              <a:buFont typeface="Wingdings" panose="05000000000000000000" pitchFamily="2" charset="2"/>
              <a:buChar char="§"/>
            </a:pPr>
            <a:r>
              <a:rPr lang="en-US" sz="1200" b="1" kern="1200">
                <a:solidFill>
                  <a:schemeClr val="tx1"/>
                </a:solidFill>
                <a:effectLst/>
                <a:latin typeface="+mn-lt"/>
                <a:ea typeface="+mn-ea"/>
                <a:cs typeface="+mn-cs"/>
              </a:rPr>
              <a:t>Performance Efficiency: </a:t>
            </a:r>
            <a:r>
              <a:rPr lang="en-US" sz="1200" b="0" kern="1200">
                <a:solidFill>
                  <a:schemeClr val="tx1"/>
                </a:solidFill>
                <a:effectLst/>
                <a:latin typeface="+mn-lt"/>
                <a:ea typeface="+mn-ea"/>
                <a:cs typeface="+mn-cs"/>
              </a:rPr>
              <a:t>Lower maintenance costs, improve user experience, and increase agility by architecting solutions with scalability baked-in. Move to PaaS by default, to use built-in scaling functionality.</a:t>
            </a:r>
          </a:p>
          <a:p>
            <a:pPr marL="285750" indent="-285750">
              <a:buFont typeface="Wingdings" panose="05000000000000000000" pitchFamily="2" charset="2"/>
              <a:buChar char="§"/>
            </a:pPr>
            <a:r>
              <a:rPr lang="en-US" sz="1200" b="1" kern="1200">
                <a:solidFill>
                  <a:schemeClr val="tx1"/>
                </a:solidFill>
                <a:effectLst/>
                <a:latin typeface="+mn-lt"/>
                <a:ea typeface="+mn-ea"/>
                <a:cs typeface="+mn-cs"/>
              </a:rPr>
              <a:t>Resiliency: </a:t>
            </a:r>
            <a:r>
              <a:rPr lang="en-US" sz="1200" b="0" kern="1200">
                <a:solidFill>
                  <a:schemeClr val="tx1"/>
                </a:solidFill>
                <a:effectLst/>
                <a:latin typeface="+mn-lt"/>
                <a:ea typeface="+mn-ea"/>
                <a:cs typeface="+mn-cs"/>
              </a:rPr>
              <a:t>Scale out instead of scaling up with expensive hardware, and build reliability across deployments with resilient, HA applications, and failure mode analysis.</a:t>
            </a:r>
          </a:p>
          <a:p>
            <a:pPr marL="285750" indent="-285750">
              <a:buFont typeface="Wingdings" panose="05000000000000000000" pitchFamily="2" charset="2"/>
              <a:buChar char="§"/>
            </a:pPr>
            <a:r>
              <a:rPr lang="en-US" sz="1200" b="1" kern="1200">
                <a:solidFill>
                  <a:schemeClr val="tx1"/>
                </a:solidFill>
                <a:effectLst/>
                <a:latin typeface="+mn-lt"/>
                <a:ea typeface="+mn-ea"/>
                <a:cs typeface="+mn-cs"/>
              </a:rPr>
              <a:t>Security: </a:t>
            </a:r>
            <a:r>
              <a:rPr lang="en-US" sz="1200" b="0" kern="1200">
                <a:solidFill>
                  <a:schemeClr val="tx1"/>
                </a:solidFill>
                <a:effectLst/>
                <a:latin typeface="+mn-lt"/>
                <a:ea typeface="+mn-ea"/>
                <a:cs typeface="+mn-cs"/>
              </a:rPr>
              <a:t>Build with security by design--to provide confidentiality, integrity, and availability assurances against deliberate attacks and abuse of your valuable data and systems. </a:t>
            </a:r>
          </a:p>
          <a:p>
            <a:pPr marL="342900" indent="-342900">
              <a:buFont typeface="Wingdings" panose="05000000000000000000" pitchFamily="2" charset="2"/>
              <a:buChar char="§"/>
            </a:pPr>
            <a:endParaRPr lang="en-US" sz="120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a:solidFill>
                  <a:schemeClr val="tx1"/>
                </a:solidFill>
                <a:effectLst/>
                <a:latin typeface="Segoe "/>
                <a:ea typeface="+mn-ea"/>
                <a:cs typeface="+mn-cs"/>
              </a:rPr>
              <a:t>&lt;</a:t>
            </a:r>
            <a:r>
              <a:rPr lang="en-US" sz="1200" b="1" i="0" u="none" strike="noStrike" kern="1200">
                <a:solidFill>
                  <a:schemeClr val="tx1"/>
                </a:solidFill>
                <a:effectLst/>
                <a:latin typeface="Segoe "/>
                <a:ea typeface="+mn-ea"/>
                <a:cs typeface="+mn-cs"/>
              </a:rPr>
              <a:t>Transition</a:t>
            </a:r>
            <a:r>
              <a:rPr lang="en-US" sz="1200" b="0" i="0" u="none" strike="noStrike" kern="1200">
                <a:solidFill>
                  <a:schemeClr val="tx1"/>
                </a:solidFill>
                <a:effectLst/>
                <a:latin typeface="Segoe "/>
                <a:ea typeface="+mn-ea"/>
                <a:cs typeface="+mn-cs"/>
              </a:rPr>
              <a:t>&gt;: Now you have some idea about the foundational principles, we will walk through some </a:t>
            </a:r>
            <a:r>
              <a:rPr lang="en-US" b="1">
                <a:solidFill>
                  <a:schemeClr val="bg1"/>
                </a:solidFill>
                <a:latin typeface="Segoe UI Semibold" panose="020B0702040204020203" pitchFamily="34" charset="0"/>
                <a:cs typeface="Segoe UI Semibold" panose="020B0702040204020203" pitchFamily="34" charset="0"/>
              </a:rPr>
              <a:t>Best practices to drive workload quality.</a:t>
            </a:r>
            <a:endParaRPr lang="en-US" sz="1200" b="0" i="0" kern="1200">
              <a:solidFill>
                <a:schemeClr val="tx1"/>
              </a:solidFill>
              <a:effectLst/>
              <a:latin typeface="Segoe "/>
              <a:ea typeface="+mn-ea"/>
              <a:cs typeface="+mn-cs"/>
            </a:endParaRPr>
          </a:p>
          <a:p>
            <a:endParaRPr lang="en-US" b="1"/>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2/10/2021 8:37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11604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2/10/2021 8:37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875547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2.xml"/><Relationship Id="rId1" Type="http://schemas.openxmlformats.org/officeDocument/2006/relationships/tags" Target="../tags/tag1.xml"/><Relationship Id="rId5" Type="http://schemas.openxmlformats.org/officeDocument/2006/relationships/image" Target="../media/image3.emf"/><Relationship Id="rId4" Type="http://schemas.openxmlformats.org/officeDocument/2006/relationships/oleObject" Target="../embeddings/oleObject1.bin"/></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16.jpeg"/><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16.jpeg"/><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Master" Target="../slideMasters/slideMaster5.xml"/><Relationship Id="rId4" Type="http://schemas.openxmlformats.org/officeDocument/2006/relationships/image" Target="../media/image19.jpe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Master" Target="../slideMasters/slideMaster5.xml"/><Relationship Id="rId4" Type="http://schemas.openxmlformats.org/officeDocument/2006/relationships/image" Target="../media/image23.jpeg"/></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F62FBF-6F75-418D-852A-C4F008E27D2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7B38FEA-245A-449B-B94B-05983F07485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833F067-E1CC-47AB-9090-4266B53F2C73}"/>
              </a:ext>
            </a:extLst>
          </p:cNvPr>
          <p:cNvSpPr>
            <a:spLocks noGrp="1"/>
          </p:cNvSpPr>
          <p:nvPr>
            <p:ph type="dt" sz="half" idx="10"/>
          </p:nvPr>
        </p:nvSpPr>
        <p:spPr/>
        <p:txBody>
          <a:bodyPr/>
          <a:lstStyle/>
          <a:p>
            <a:fld id="{67A60915-69DE-44AD-BDA2-6DD4B2A7703C}" type="datetimeFigureOut">
              <a:rPr lang="en-US" smtClean="0"/>
              <a:t>2/10/2021</a:t>
            </a:fld>
            <a:endParaRPr lang="en-US"/>
          </a:p>
        </p:txBody>
      </p:sp>
      <p:sp>
        <p:nvSpPr>
          <p:cNvPr id="5" name="Footer Placeholder 4">
            <a:extLst>
              <a:ext uri="{FF2B5EF4-FFF2-40B4-BE49-F238E27FC236}">
                <a16:creationId xmlns:a16="http://schemas.microsoft.com/office/drawing/2014/main" id="{8A6C6BBD-324E-4EDB-8844-834F7263F47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D04F7C5-5085-4D6D-A586-7818650D6D91}"/>
              </a:ext>
            </a:extLst>
          </p:cNvPr>
          <p:cNvSpPr>
            <a:spLocks noGrp="1"/>
          </p:cNvSpPr>
          <p:nvPr>
            <p:ph type="sldNum" sz="quarter" idx="12"/>
          </p:nvPr>
        </p:nvSpPr>
        <p:spPr/>
        <p:txBody>
          <a:bodyPr/>
          <a:lstStyle/>
          <a:p>
            <a:fld id="{90600063-FFF8-4B4F-84B1-B7A859DFC166}" type="slidenum">
              <a:rPr lang="en-US" smtClean="0"/>
              <a:t>‹#›</a:t>
            </a:fld>
            <a:endParaRPr lang="en-US"/>
          </a:p>
        </p:txBody>
      </p:sp>
    </p:spTree>
    <p:extLst>
      <p:ext uri="{BB962C8B-B14F-4D97-AF65-F5344CB8AC3E}">
        <p14:creationId xmlns:p14="http://schemas.microsoft.com/office/powerpoint/2010/main" val="39930696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C5DC15-08B3-43F4-9055-18D37116653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A9B2C81-9343-4E04-875B-D1B85FB5FFA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C27D0B4-FD07-44C7-B4AB-8EE71247EE51}"/>
              </a:ext>
            </a:extLst>
          </p:cNvPr>
          <p:cNvSpPr>
            <a:spLocks noGrp="1"/>
          </p:cNvSpPr>
          <p:nvPr>
            <p:ph type="dt" sz="half" idx="10"/>
          </p:nvPr>
        </p:nvSpPr>
        <p:spPr/>
        <p:txBody>
          <a:bodyPr/>
          <a:lstStyle/>
          <a:p>
            <a:fld id="{67A60915-69DE-44AD-BDA2-6DD4B2A7703C}" type="datetimeFigureOut">
              <a:rPr lang="en-US" smtClean="0"/>
              <a:t>2/10/2021</a:t>
            </a:fld>
            <a:endParaRPr lang="en-US"/>
          </a:p>
        </p:txBody>
      </p:sp>
      <p:sp>
        <p:nvSpPr>
          <p:cNvPr id="5" name="Footer Placeholder 4">
            <a:extLst>
              <a:ext uri="{FF2B5EF4-FFF2-40B4-BE49-F238E27FC236}">
                <a16:creationId xmlns:a16="http://schemas.microsoft.com/office/drawing/2014/main" id="{21F645E4-EB34-4E15-A9AE-7C7E234D817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A676409-DBCD-42E9-9831-BB6BBF634F62}"/>
              </a:ext>
            </a:extLst>
          </p:cNvPr>
          <p:cNvSpPr>
            <a:spLocks noGrp="1"/>
          </p:cNvSpPr>
          <p:nvPr>
            <p:ph type="sldNum" sz="quarter" idx="12"/>
          </p:nvPr>
        </p:nvSpPr>
        <p:spPr/>
        <p:txBody>
          <a:bodyPr/>
          <a:lstStyle/>
          <a:p>
            <a:fld id="{90600063-FFF8-4B4F-84B1-B7A859DFC166}" type="slidenum">
              <a:rPr lang="en-US" smtClean="0"/>
              <a:t>‹#›</a:t>
            </a:fld>
            <a:endParaRPr lang="en-US"/>
          </a:p>
        </p:txBody>
      </p:sp>
    </p:spTree>
    <p:extLst>
      <p:ext uri="{BB962C8B-B14F-4D97-AF65-F5344CB8AC3E}">
        <p14:creationId xmlns:p14="http://schemas.microsoft.com/office/powerpoint/2010/main" val="102230619"/>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123658"/>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090002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userDrawn="1">
  <p:cSld name="1_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 Placeholder 16">
            <a:extLst>
              <a:ext uri="{FF2B5EF4-FFF2-40B4-BE49-F238E27FC236}">
                <a16:creationId xmlns:a16="http://schemas.microsoft.com/office/drawing/2014/main" id="{B1A530C8-2C73-4ADC-AF39-34FB5781FF59}"/>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Tree>
    <p:extLst>
      <p:ext uri="{BB962C8B-B14F-4D97-AF65-F5344CB8AC3E}">
        <p14:creationId xmlns:p14="http://schemas.microsoft.com/office/powerpoint/2010/main" val="8900414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2060267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1705117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2_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00103033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6A3FEB1-C726-4A29-8C74-BB2D452FAD3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0832DA2-8D91-47E6-AB76-2D1B1AAAE88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A22DAF-CE70-46CF-9BB7-F73A029ABF0C}"/>
              </a:ext>
            </a:extLst>
          </p:cNvPr>
          <p:cNvSpPr>
            <a:spLocks noGrp="1"/>
          </p:cNvSpPr>
          <p:nvPr>
            <p:ph type="dt" sz="half" idx="10"/>
          </p:nvPr>
        </p:nvSpPr>
        <p:spPr/>
        <p:txBody>
          <a:bodyPr/>
          <a:lstStyle/>
          <a:p>
            <a:fld id="{67A60915-69DE-44AD-BDA2-6DD4B2A7703C}" type="datetimeFigureOut">
              <a:rPr lang="en-US" smtClean="0"/>
              <a:t>2/10/2021</a:t>
            </a:fld>
            <a:endParaRPr lang="en-US"/>
          </a:p>
        </p:txBody>
      </p:sp>
      <p:sp>
        <p:nvSpPr>
          <p:cNvPr id="5" name="Footer Placeholder 4">
            <a:extLst>
              <a:ext uri="{FF2B5EF4-FFF2-40B4-BE49-F238E27FC236}">
                <a16:creationId xmlns:a16="http://schemas.microsoft.com/office/drawing/2014/main" id="{A3A5FDD9-F0F2-44A4-A2CC-5B57D49D361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FB0EAE9-CD2B-441D-B60B-A1A839662A8A}"/>
              </a:ext>
            </a:extLst>
          </p:cNvPr>
          <p:cNvSpPr>
            <a:spLocks noGrp="1"/>
          </p:cNvSpPr>
          <p:nvPr>
            <p:ph type="sldNum" sz="quarter" idx="12"/>
          </p:nvPr>
        </p:nvSpPr>
        <p:spPr/>
        <p:txBody>
          <a:bodyPr/>
          <a:lstStyle/>
          <a:p>
            <a:fld id="{90600063-FFF8-4B4F-84B1-B7A859DFC166}" type="slidenum">
              <a:rPr lang="en-US" smtClean="0"/>
              <a:t>‹#›</a:t>
            </a:fld>
            <a:endParaRPr lang="en-US"/>
          </a:p>
        </p:txBody>
      </p:sp>
    </p:spTree>
    <p:extLst>
      <p:ext uri="{BB962C8B-B14F-4D97-AF65-F5344CB8AC3E}">
        <p14:creationId xmlns:p14="http://schemas.microsoft.com/office/powerpoint/2010/main" val="241062611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Section Title Blue">
    <p:bg bwMode="ltGray">
      <p:bgPr>
        <a:solidFill>
          <a:schemeClr val="accent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graphicFrame>
        <p:nvGraphicFramePr>
          <p:cNvPr id="2" name="Object 1" hidden="1"/>
          <p:cNvGraphicFramePr>
            <a:graphicFrameLocks noChangeAspect="1"/>
          </p:cNvGraphicFramePr>
          <p:nvPr userDrawn="1">
            <p:custDataLst>
              <p:tags r:id="rId1"/>
            </p:custDataLst>
          </p:nvPr>
        </p:nvGraphicFramePr>
        <p:xfrm>
          <a:off x="1589" y="1589"/>
          <a:ext cx="1587" cy="1587"/>
        </p:xfrm>
        <a:graphic>
          <a:graphicData uri="http://schemas.openxmlformats.org/presentationml/2006/ole">
            <mc:AlternateContent xmlns:mc="http://schemas.openxmlformats.org/markup-compatibility/2006">
              <mc:Choice xmlns:v="urn:schemas-microsoft-com:vml" Requires="v">
                <p:oleObj name="think-cell Slide" r:id="rId4" imgW="425" imgH="426" progId="TCLayout.ActiveDocument.1">
                  <p:embed/>
                </p:oleObj>
              </mc:Choice>
              <mc:Fallback>
                <p:oleObj name="think-cell Slide" r:id="rId4" imgW="425" imgH="426" progId="TCLayout.ActiveDocument.1">
                  <p:embed/>
                  <p:pic>
                    <p:nvPicPr>
                      <p:cNvPr id="2" name="Object 1" hidden="1"/>
                      <p:cNvPicPr/>
                      <p:nvPr/>
                    </p:nvPicPr>
                    <p:blipFill>
                      <a:blip r:embed="rId5"/>
                      <a:stretch>
                        <a:fillRect/>
                      </a:stretch>
                    </p:blipFill>
                    <p:spPr>
                      <a:xfrm>
                        <a:off x="1589" y="1589"/>
                        <a:ext cx="1587" cy="1587"/>
                      </a:xfrm>
                      <a:prstGeom prst="rect">
                        <a:avLst/>
                      </a:prstGeom>
                    </p:spPr>
                  </p:pic>
                </p:oleObj>
              </mc:Fallback>
            </mc:AlternateContent>
          </a:graphicData>
        </a:graphic>
      </p:graphicFrame>
      <p:sp>
        <p:nvSpPr>
          <p:cNvPr id="10" name="Rectangle 9"/>
          <p:cNvSpPr/>
          <p:nvPr userDrawn="1"/>
        </p:nvSpPr>
        <p:spPr bwMode="auto">
          <a:xfrm>
            <a:off x="3176" y="0"/>
            <a:ext cx="5952457" cy="6858000"/>
          </a:xfrm>
          <a:prstGeom prst="rect">
            <a:avLst/>
          </a:prstGeom>
          <a:solidFill>
            <a:srgbClr val="0072C6">
              <a:alpha val="91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algn="ctr" defTabSz="93248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 name="Title 1"/>
          <p:cNvSpPr>
            <a:spLocks noGrp="1"/>
          </p:cNvSpPr>
          <p:nvPr>
            <p:ph type="ctrTitle" hasCustomPrompt="1"/>
          </p:nvPr>
        </p:nvSpPr>
        <p:spPr>
          <a:xfrm>
            <a:off x="579439" y="2142637"/>
            <a:ext cx="5237162" cy="1720381"/>
          </a:xfrm>
          <a:prstGeom prst="rect">
            <a:avLst/>
          </a:prstGeom>
        </p:spPr>
        <p:txBody>
          <a:bodyPr lIns="0" tIns="91440" rIns="146304" bIns="91440"/>
          <a:lstStyle>
            <a:lvl1pPr algn="l">
              <a:defRPr sz="6000">
                <a:solidFill>
                  <a:schemeClr val="bg1"/>
                </a:solidFill>
              </a:defRPr>
            </a:lvl1pPr>
          </a:lstStyle>
          <a:p>
            <a:r>
              <a:rPr lang="en-US"/>
              <a:t>Lorem ipsum</a:t>
            </a:r>
            <a:br>
              <a:rPr lang="en-US"/>
            </a:br>
            <a:r>
              <a:rPr lang="en-US"/>
              <a:t>dolor </a:t>
            </a:r>
            <a:r>
              <a:rPr lang="en-US" err="1"/>
              <a:t>amet</a:t>
            </a:r>
            <a:endParaRPr lang="en-US"/>
          </a:p>
        </p:txBody>
      </p:sp>
      <p:sp>
        <p:nvSpPr>
          <p:cNvPr id="12" name="Subtitle 2"/>
          <p:cNvSpPr>
            <a:spLocks noGrp="1"/>
          </p:cNvSpPr>
          <p:nvPr>
            <p:ph type="subTitle" idx="1" hasCustomPrompt="1"/>
          </p:nvPr>
        </p:nvSpPr>
        <p:spPr>
          <a:xfrm>
            <a:off x="579438" y="3954463"/>
            <a:ext cx="5237099" cy="1055382"/>
          </a:xfrm>
          <a:prstGeom prst="rect">
            <a:avLst/>
          </a:prstGeom>
        </p:spPr>
        <p:txBody>
          <a:bodyPr lIns="0" tIns="146304" rIns="182880" bIns="146304"/>
          <a:lstStyle>
            <a:lvl1pPr marL="0" indent="0" algn="l">
              <a:lnSpc>
                <a:spcPct val="100000"/>
              </a:lnSpc>
              <a:buNone/>
              <a:defRPr sz="2200">
                <a:solidFill>
                  <a:schemeClr val="bg1"/>
                </a:solidFill>
                <a:latin typeface="+mn-lt"/>
              </a:defRPr>
            </a:lvl1pPr>
            <a:lvl2pPr marL="457205" indent="0" algn="ctr">
              <a:buNone/>
              <a:defRPr>
                <a:solidFill>
                  <a:schemeClr val="tx1">
                    <a:tint val="75000"/>
                  </a:schemeClr>
                </a:solidFill>
              </a:defRPr>
            </a:lvl2pPr>
            <a:lvl3pPr marL="914411" indent="0" algn="ctr">
              <a:buNone/>
              <a:defRPr>
                <a:solidFill>
                  <a:schemeClr val="tx1">
                    <a:tint val="75000"/>
                  </a:schemeClr>
                </a:solidFill>
              </a:defRPr>
            </a:lvl3pPr>
            <a:lvl4pPr marL="1371617" indent="0" algn="ctr">
              <a:buNone/>
              <a:defRPr>
                <a:solidFill>
                  <a:schemeClr val="tx1">
                    <a:tint val="75000"/>
                  </a:schemeClr>
                </a:solidFill>
              </a:defRPr>
            </a:lvl4pPr>
            <a:lvl5pPr marL="1828822" indent="0" algn="ctr">
              <a:buNone/>
              <a:defRPr>
                <a:solidFill>
                  <a:schemeClr val="tx1">
                    <a:tint val="75000"/>
                  </a:schemeClr>
                </a:solidFill>
              </a:defRPr>
            </a:lvl5pPr>
            <a:lvl6pPr marL="2286027" indent="0" algn="ctr">
              <a:buNone/>
              <a:defRPr>
                <a:solidFill>
                  <a:schemeClr val="tx1">
                    <a:tint val="75000"/>
                  </a:schemeClr>
                </a:solidFill>
              </a:defRPr>
            </a:lvl6pPr>
            <a:lvl7pPr marL="2743233" indent="0" algn="ctr">
              <a:buNone/>
              <a:defRPr>
                <a:solidFill>
                  <a:schemeClr val="tx1">
                    <a:tint val="75000"/>
                  </a:schemeClr>
                </a:solidFill>
              </a:defRPr>
            </a:lvl7pPr>
            <a:lvl8pPr marL="3200438" indent="0" algn="ctr">
              <a:buNone/>
              <a:defRPr>
                <a:solidFill>
                  <a:schemeClr val="tx1">
                    <a:tint val="75000"/>
                  </a:schemeClr>
                </a:solidFill>
              </a:defRPr>
            </a:lvl8pPr>
            <a:lvl9pPr marL="3657643" indent="0" algn="ctr">
              <a:buNone/>
              <a:defRPr>
                <a:solidFill>
                  <a:schemeClr val="tx1">
                    <a:tint val="75000"/>
                  </a:schemeClr>
                </a:solidFill>
              </a:defRPr>
            </a:lvl9pPr>
          </a:lstStyle>
          <a:p>
            <a:r>
              <a:rPr lang="en-US"/>
              <a:t>Speaker Name</a:t>
            </a:r>
            <a:br>
              <a:rPr lang="en-US"/>
            </a:br>
            <a:r>
              <a:rPr lang="en-US"/>
              <a:t>Date</a:t>
            </a:r>
          </a:p>
        </p:txBody>
      </p:sp>
    </p:spTree>
    <p:extLst>
      <p:ext uri="{BB962C8B-B14F-4D97-AF65-F5344CB8AC3E}">
        <p14:creationId xmlns:p14="http://schemas.microsoft.com/office/powerpoint/2010/main" val="2071837066"/>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Working with colors and accessibility">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897AA4C5-D79D-F84E-B683-2D45BD5B29BB}"/>
              </a:ext>
            </a:extLst>
          </p:cNvPr>
          <p:cNvSpPr>
            <a:spLocks noGrp="1"/>
          </p:cNvSpPr>
          <p:nvPr>
            <p:ph type="title"/>
          </p:nvPr>
        </p:nvSpPr>
        <p:spPr>
          <a:xfrm>
            <a:off x="588263" y="406400"/>
            <a:ext cx="11018520" cy="553998"/>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3354476193"/>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white">
          <a:xfrm>
            <a:off x="584200" y="585788"/>
            <a:ext cx="1366245" cy="292608"/>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599440" y="2913305"/>
            <a:ext cx="2792541" cy="1408297"/>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5958586" y="-1"/>
            <a:ext cx="6233414" cy="6858001"/>
          </a:xfrm>
          <a:prstGeom prst="rect">
            <a:avLst/>
          </a:prstGeom>
        </p:spPr>
      </p:pic>
    </p:spTree>
    <p:extLst>
      <p:ext uri="{BB962C8B-B14F-4D97-AF65-F5344CB8AC3E}">
        <p14:creationId xmlns:p14="http://schemas.microsoft.com/office/powerpoint/2010/main" val="10088799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 Placeholder 16">
            <a:extLst>
              <a:ext uri="{FF2B5EF4-FFF2-40B4-BE49-F238E27FC236}">
                <a16:creationId xmlns:a16="http://schemas.microsoft.com/office/drawing/2014/main" id="{B1A530C8-2C73-4ADC-AF39-34FB5781FF59}"/>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Tree>
    <p:extLst>
      <p:ext uri="{BB962C8B-B14F-4D97-AF65-F5344CB8AC3E}">
        <p14:creationId xmlns:p14="http://schemas.microsoft.com/office/powerpoint/2010/main" val="4090580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6187762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2173806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068342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595178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A460EF-9DC8-46C5-B133-FD520C2D840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061577C-F168-4E90-A066-ADBCB4D8E70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9764D8-9A02-4E02-B596-D8FC53EBB4F2}"/>
              </a:ext>
            </a:extLst>
          </p:cNvPr>
          <p:cNvSpPr>
            <a:spLocks noGrp="1"/>
          </p:cNvSpPr>
          <p:nvPr>
            <p:ph type="dt" sz="half" idx="10"/>
          </p:nvPr>
        </p:nvSpPr>
        <p:spPr/>
        <p:txBody>
          <a:bodyPr/>
          <a:lstStyle/>
          <a:p>
            <a:fld id="{67A60915-69DE-44AD-BDA2-6DD4B2A7703C}" type="datetimeFigureOut">
              <a:rPr lang="en-US" smtClean="0"/>
              <a:t>2/10/2021</a:t>
            </a:fld>
            <a:endParaRPr lang="en-US"/>
          </a:p>
        </p:txBody>
      </p:sp>
      <p:sp>
        <p:nvSpPr>
          <p:cNvPr id="5" name="Footer Placeholder 4">
            <a:extLst>
              <a:ext uri="{FF2B5EF4-FFF2-40B4-BE49-F238E27FC236}">
                <a16:creationId xmlns:a16="http://schemas.microsoft.com/office/drawing/2014/main" id="{699F06B0-F3D0-4BC3-90AB-5F4455D1931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08C9A5C-4221-4C6A-A669-AD5F856A0147}"/>
              </a:ext>
            </a:extLst>
          </p:cNvPr>
          <p:cNvSpPr>
            <a:spLocks noGrp="1"/>
          </p:cNvSpPr>
          <p:nvPr>
            <p:ph type="sldNum" sz="quarter" idx="12"/>
          </p:nvPr>
        </p:nvSpPr>
        <p:spPr/>
        <p:txBody>
          <a:bodyPr/>
          <a:lstStyle/>
          <a:p>
            <a:fld id="{90600063-FFF8-4B4F-84B1-B7A859DFC166}" type="slidenum">
              <a:rPr lang="en-US" smtClean="0"/>
              <a:t>‹#›</a:t>
            </a:fld>
            <a:endParaRPr lang="en-US"/>
          </a:p>
        </p:txBody>
      </p:sp>
    </p:spTree>
    <p:extLst>
      <p:ext uri="{BB962C8B-B14F-4D97-AF65-F5344CB8AC3E}">
        <p14:creationId xmlns:p14="http://schemas.microsoft.com/office/powerpoint/2010/main" val="133133243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6651907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0374676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626100"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01567090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cstate="email">
              <a:extLst>
                <a:ext uri="{28A0092B-C50C-407E-A947-70E740481C1C}">
                  <a14:useLocalDpi xmlns:a14="http://schemas.microsoft.com/office/drawing/2010/main"/>
                </a:ext>
              </a:extLst>
            </a:blip>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2644609023"/>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7271145"/>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64507816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54262807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9593533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6756496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5554139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8FA648-9106-4E9F-B542-F6BCD2FEBE3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C3EF476-24D4-4094-9E8F-31AF048CFF6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31C0BDD-8B90-4345-B093-1E02DF8DA5E8}"/>
              </a:ext>
            </a:extLst>
          </p:cNvPr>
          <p:cNvSpPr>
            <a:spLocks noGrp="1"/>
          </p:cNvSpPr>
          <p:nvPr>
            <p:ph type="dt" sz="half" idx="10"/>
          </p:nvPr>
        </p:nvSpPr>
        <p:spPr/>
        <p:txBody>
          <a:bodyPr/>
          <a:lstStyle/>
          <a:p>
            <a:fld id="{67A60915-69DE-44AD-BDA2-6DD4B2A7703C}" type="datetimeFigureOut">
              <a:rPr lang="en-US" smtClean="0"/>
              <a:t>2/10/2021</a:t>
            </a:fld>
            <a:endParaRPr lang="en-US"/>
          </a:p>
        </p:txBody>
      </p:sp>
      <p:sp>
        <p:nvSpPr>
          <p:cNvPr id="5" name="Footer Placeholder 4">
            <a:extLst>
              <a:ext uri="{FF2B5EF4-FFF2-40B4-BE49-F238E27FC236}">
                <a16:creationId xmlns:a16="http://schemas.microsoft.com/office/drawing/2014/main" id="{C85BDF71-9EE5-4255-9579-277E7D85C54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B4F5E3C-28DA-49A9-B8F0-B9112997B7A8}"/>
              </a:ext>
            </a:extLst>
          </p:cNvPr>
          <p:cNvSpPr>
            <a:spLocks noGrp="1"/>
          </p:cNvSpPr>
          <p:nvPr>
            <p:ph type="sldNum" sz="quarter" idx="12"/>
          </p:nvPr>
        </p:nvSpPr>
        <p:spPr/>
        <p:txBody>
          <a:bodyPr/>
          <a:lstStyle/>
          <a:p>
            <a:fld id="{90600063-FFF8-4B4F-84B1-B7A859DFC166}" type="slidenum">
              <a:rPr lang="en-US" smtClean="0"/>
              <a:t>‹#›</a:t>
            </a:fld>
            <a:endParaRPr lang="en-US"/>
          </a:p>
        </p:txBody>
      </p:sp>
    </p:spTree>
    <p:extLst>
      <p:ext uri="{BB962C8B-B14F-4D97-AF65-F5344CB8AC3E}">
        <p14:creationId xmlns:p14="http://schemas.microsoft.com/office/powerpoint/2010/main" val="140740436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8144552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9243490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484737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187120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5069377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81438727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57469677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3"/>
          <p:cNvSpPr>
            <a:spLocks noGrp="1"/>
          </p:cNvSpPr>
          <p:nvPr>
            <p:ph type="body" sz="quarter" idx="10"/>
          </p:nvPr>
        </p:nvSpPr>
        <p:spPr>
          <a:xfrm>
            <a:off x="269239" y="2092120"/>
            <a:ext cx="11653523" cy="1581270"/>
          </a:xfrm>
        </p:spPr>
        <p:txBody>
          <a:bodyPr>
            <a:spAutoFit/>
          </a:bodyPr>
          <a:lstStyle>
            <a:lvl1pPr marL="0" indent="0">
              <a:buFontTx/>
              <a:buNone/>
              <a:defRPr sz="1568"/>
            </a:lvl1pPr>
            <a:lvl2pPr>
              <a:defRPr sz="1568"/>
            </a:lvl2pPr>
            <a:lvl3pPr>
              <a:defRPr sz="1568"/>
            </a:lvl3pPr>
            <a:lvl4pPr>
              <a:defRPr sz="1568"/>
            </a:lvl4pPr>
            <a:lvl5pPr>
              <a:defRPr sz="1568"/>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6848558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type="tx">
  <p:cSld name="Photo">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ABF377A-A5E2-944D-9F48-E9428C6495B2}"/>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604853" y="98457"/>
            <a:ext cx="1395470" cy="311489"/>
          </a:xfrm>
          <a:prstGeom prst="rect">
            <a:avLst/>
          </a:prstGeom>
        </p:spPr>
      </p:pic>
    </p:spTree>
    <p:extLst>
      <p:ext uri="{BB962C8B-B14F-4D97-AF65-F5344CB8AC3E}">
        <p14:creationId xmlns:p14="http://schemas.microsoft.com/office/powerpoint/2010/main" val="4118113552"/>
      </p:ext>
    </p:extLst>
  </p:cSld>
  <p:clrMapOvr>
    <a:masterClrMapping/>
  </p:clrMapOvr>
  <p:transition spd="med"/>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type="tx">
  <p:cSld name="1_Photo">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ABF377A-A5E2-944D-9F48-E9428C6495B2}"/>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39827" y="6406492"/>
            <a:ext cx="1395470" cy="311489"/>
          </a:xfrm>
          <a:prstGeom prst="rect">
            <a:avLst/>
          </a:prstGeom>
        </p:spPr>
      </p:pic>
    </p:spTree>
    <p:extLst>
      <p:ext uri="{BB962C8B-B14F-4D97-AF65-F5344CB8AC3E}">
        <p14:creationId xmlns:p14="http://schemas.microsoft.com/office/powerpoint/2010/main" val="4231506390"/>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427D51-34B7-48EB-8FB4-A3175F4E969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7203950-5089-4217-9CD9-E08E086CEFC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C7DDA1A-0AE7-4A46-BD71-EA1D84F1976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3F267DF-AF28-419A-ABEA-98A54433E0FC}"/>
              </a:ext>
            </a:extLst>
          </p:cNvPr>
          <p:cNvSpPr>
            <a:spLocks noGrp="1"/>
          </p:cNvSpPr>
          <p:nvPr>
            <p:ph type="dt" sz="half" idx="10"/>
          </p:nvPr>
        </p:nvSpPr>
        <p:spPr/>
        <p:txBody>
          <a:bodyPr/>
          <a:lstStyle/>
          <a:p>
            <a:fld id="{67A60915-69DE-44AD-BDA2-6DD4B2A7703C}" type="datetimeFigureOut">
              <a:rPr lang="en-US" smtClean="0"/>
              <a:t>2/10/2021</a:t>
            </a:fld>
            <a:endParaRPr lang="en-US"/>
          </a:p>
        </p:txBody>
      </p:sp>
      <p:sp>
        <p:nvSpPr>
          <p:cNvPr id="6" name="Footer Placeholder 5">
            <a:extLst>
              <a:ext uri="{FF2B5EF4-FFF2-40B4-BE49-F238E27FC236}">
                <a16:creationId xmlns:a16="http://schemas.microsoft.com/office/drawing/2014/main" id="{D5961919-E531-4739-9108-6F27BCBE943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E26B7C0-F2B0-4C3C-9BDD-2E1487978F5A}"/>
              </a:ext>
            </a:extLst>
          </p:cNvPr>
          <p:cNvSpPr>
            <a:spLocks noGrp="1"/>
          </p:cNvSpPr>
          <p:nvPr>
            <p:ph type="sldNum" sz="quarter" idx="12"/>
          </p:nvPr>
        </p:nvSpPr>
        <p:spPr/>
        <p:txBody>
          <a:bodyPr/>
          <a:lstStyle/>
          <a:p>
            <a:fld id="{90600063-FFF8-4B4F-84B1-B7A859DFC166}" type="slidenum">
              <a:rPr lang="en-US" smtClean="0"/>
              <a:t>‹#›</a:t>
            </a:fld>
            <a:endParaRPr lang="en-US"/>
          </a:p>
        </p:txBody>
      </p:sp>
    </p:spTree>
    <p:extLst>
      <p:ext uri="{BB962C8B-B14F-4D97-AF65-F5344CB8AC3E}">
        <p14:creationId xmlns:p14="http://schemas.microsoft.com/office/powerpoint/2010/main" val="325965060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90" y="3029995"/>
            <a:ext cx="9630389" cy="1793104"/>
          </a:xfrm>
          <a:noFill/>
        </p:spPr>
        <p:txBody>
          <a:bodyPr lIns="0" tIns="0" rIns="0" bIns="182880" anchor="b" anchorCtr="0"/>
          <a:lstStyle>
            <a:lvl1pPr>
              <a:defRPr sz="4704" strike="noStrike" spc="-49" baseline="0">
                <a:solidFill>
                  <a:schemeClr val="tx2"/>
                </a:solidFill>
              </a:defRPr>
            </a:lvl1pPr>
          </a:lstStyle>
          <a:p>
            <a:r>
              <a:rPr lang="en-US"/>
              <a:t>Microsoft Azure </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1" y="4847660"/>
            <a:ext cx="9602819" cy="745370"/>
          </a:xfrm>
        </p:spPr>
        <p:txBody>
          <a:bodyPr/>
          <a:lstStyle>
            <a:lvl1pPr>
              <a:defRPr sz="1765"/>
            </a:lvl1pPr>
            <a:lvl2pPr>
              <a:defRPr sz="1765"/>
            </a:lvl2pPr>
            <a:lvl3pPr>
              <a:defRPr sz="1371"/>
            </a:lvl3pPr>
            <a:lvl4pPr>
              <a:defRPr sz="1371"/>
            </a:lvl4pPr>
            <a:lvl5pPr>
              <a:defRPr sz="1028"/>
            </a:lvl5pPr>
          </a:lstStyle>
          <a:p>
            <a:pPr lvl="0"/>
            <a:r>
              <a:rPr lang="en-US"/>
              <a:t>Author name</a:t>
            </a:r>
          </a:p>
          <a:p>
            <a:pPr lvl="1"/>
            <a:r>
              <a:rPr lang="en-US"/>
              <a:t>Date</a:t>
            </a:r>
          </a:p>
        </p:txBody>
      </p:sp>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40706026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2" y="4847661"/>
            <a:ext cx="9609045" cy="727892"/>
          </a:xfrm>
        </p:spPr>
        <p:txBody>
          <a:bodyPr/>
          <a:lstStyle>
            <a:lvl1pPr>
              <a:defRPr sz="1765">
                <a:solidFill>
                  <a:schemeClr val="bg1"/>
                </a:solidFill>
              </a:defRPr>
            </a:lvl1pPr>
            <a:lvl2pPr>
              <a:defRPr sz="1765">
                <a:solidFill>
                  <a:schemeClr val="bg1"/>
                </a:solidFill>
              </a:defRPr>
            </a:lvl2pPr>
            <a:lvl3pPr>
              <a:defRPr sz="1371"/>
            </a:lvl3pPr>
            <a:lvl4pPr>
              <a:defRPr sz="1371"/>
            </a:lvl4pPr>
            <a:lvl5pPr>
              <a:defRPr sz="1028"/>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2" y="3029995"/>
            <a:ext cx="9630389" cy="1793104"/>
          </a:xfrm>
          <a:noFill/>
        </p:spPr>
        <p:txBody>
          <a:bodyPr lIns="0" tIns="0" rIns="0" bIns="182880" anchor="b" anchorCtr="0"/>
          <a:lstStyle>
            <a:lvl1pPr>
              <a:defRPr sz="4704" strike="noStrike" spc="-49" baseline="0">
                <a:solidFill>
                  <a:schemeClr val="bg1"/>
                </a:solidFill>
              </a:defRPr>
            </a:lvl1pPr>
          </a:lstStyle>
          <a:p>
            <a:r>
              <a:rPr lang="en-US"/>
              <a:t>Microsoft 365</a:t>
            </a:r>
            <a:br>
              <a:rPr lang="en-US"/>
            </a:br>
            <a:r>
              <a:rPr lang="en-US"/>
              <a:t>title or event name</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4" y="473796"/>
            <a:ext cx="1335673" cy="190278"/>
          </a:xfrm>
          <a:prstGeom prst="rect">
            <a:avLst/>
          </a:prstGeom>
        </p:spPr>
      </p:pic>
    </p:spTree>
    <p:extLst>
      <p:ext uri="{BB962C8B-B14F-4D97-AF65-F5344CB8AC3E}">
        <p14:creationId xmlns:p14="http://schemas.microsoft.com/office/powerpoint/2010/main" val="7100840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1168944"/>
            <a:ext cx="3618381" cy="899665"/>
          </a:xfrm>
        </p:spPr>
        <p:txBody>
          <a:bodyPr lIns="0" tIns="0" rIns="0" bIns="0"/>
          <a:lstStyle>
            <a:lvl1pPr>
              <a:defRPr sz="1765"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229843" y="1168944"/>
            <a:ext cx="3837818" cy="3786998"/>
          </a:xfrm>
        </p:spPr>
        <p:txBody>
          <a:bodyPr wrap="square" lIns="0" tIns="0" rIns="0" bIns="0">
            <a:noAutofit/>
          </a:bodyPr>
          <a:lstStyle>
            <a:lvl1pPr marL="0" indent="0" defTabSz="507233">
              <a:spcAft>
                <a:spcPts val="490"/>
              </a:spcAft>
              <a:buNone/>
              <a:defRPr sz="1765" spc="0" baseline="0">
                <a:solidFill>
                  <a:schemeClr val="tx2"/>
                </a:solidFill>
              </a:defRPr>
            </a:lvl1pPr>
            <a:lvl2pPr marL="224054" indent="0">
              <a:buNone/>
              <a:defRPr sz="1765"/>
            </a:lvl2pPr>
            <a:lvl3pPr marL="448107" indent="0">
              <a:buNone/>
              <a:defRPr sz="1765"/>
            </a:lvl3pPr>
            <a:lvl4pPr marL="672161" indent="0">
              <a:buNone/>
              <a:defRPr sz="1765"/>
            </a:lvl4pPr>
            <a:lvl5pPr marL="896214" indent="0">
              <a:buNone/>
              <a:defRPr sz="1765"/>
            </a:lvl5pPr>
          </a:lstStyle>
          <a:p>
            <a:pPr lvl="0"/>
            <a:r>
              <a:rPr lang="en-US"/>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264014294"/>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6" y="1922803"/>
            <a:ext cx="11306469" cy="603538"/>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07" indent="0">
              <a:buNone/>
              <a:defRPr/>
            </a:lvl3pPr>
            <a:lvl4pPr marL="672161" indent="0">
              <a:buNone/>
              <a:defRPr/>
            </a:lvl4pPr>
            <a:lvl5pPr marL="896214"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6" y="3151389"/>
            <a:ext cx="11306469" cy="443839"/>
          </a:xfrm>
        </p:spPr>
        <p:txBody>
          <a:bodyPr lIns="0" tIns="0" rIns="0" bIns="0"/>
          <a:lstStyle>
            <a:lvl1pPr marL="0" indent="0">
              <a:lnSpc>
                <a:spcPts val="1765"/>
              </a:lnSpc>
              <a:spcBef>
                <a:spcPts val="0"/>
              </a:spcBef>
              <a:buNone/>
              <a:defRPr sz="1371" b="0" spc="0">
                <a:solidFill>
                  <a:schemeClr val="tx2"/>
                </a:solidFill>
                <a:latin typeface="+mj-lt"/>
              </a:defRPr>
            </a:lvl1pPr>
            <a:lvl2pPr marL="0" indent="0">
              <a:lnSpc>
                <a:spcPts val="1765"/>
              </a:lnSpc>
              <a:spcBef>
                <a:spcPts val="0"/>
              </a:spcBef>
              <a:buNone/>
              <a:defRPr sz="1371" spc="0">
                <a:solidFill>
                  <a:schemeClr val="tx1"/>
                </a:solidFill>
              </a:defRPr>
            </a:lvl2pPr>
            <a:lvl3pPr marL="448107" indent="0">
              <a:buNone/>
              <a:defRPr/>
            </a:lvl3pPr>
            <a:lvl4pPr marL="672161" indent="0">
              <a:buNone/>
              <a:defRPr/>
            </a:lvl4pPr>
            <a:lvl5pPr marL="896214"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6" y="4352947"/>
            <a:ext cx="11306469" cy="331946"/>
          </a:xfrm>
        </p:spPr>
        <p:txBody>
          <a:bodyPr lIns="0" tIns="0" rIns="0" bIns="0"/>
          <a:lstStyle>
            <a:lvl1pPr marL="0" indent="0">
              <a:lnSpc>
                <a:spcPts val="1175"/>
              </a:lnSpc>
              <a:spcBef>
                <a:spcPts val="0"/>
              </a:spcBef>
              <a:buNone/>
              <a:defRPr sz="980" spc="0">
                <a:solidFill>
                  <a:schemeClr val="tx1"/>
                </a:solidFill>
              </a:defRPr>
            </a:lvl1pPr>
            <a:lvl2pPr marL="0" indent="0">
              <a:lnSpc>
                <a:spcPct val="100000"/>
              </a:lnSpc>
              <a:spcBef>
                <a:spcPts val="0"/>
              </a:spcBef>
              <a:buNone/>
              <a:defRPr sz="980" spc="0">
                <a:solidFill>
                  <a:schemeClr val="tx1"/>
                </a:solidFill>
              </a:defRPr>
            </a:lvl2pPr>
            <a:lvl3pPr marL="448107" indent="0">
              <a:buNone/>
              <a:defRPr/>
            </a:lvl3pPr>
            <a:lvl4pPr marL="672161"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855339227"/>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6" y="1922588"/>
            <a:ext cx="9384447" cy="603538"/>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54" indent="0">
              <a:buNone/>
              <a:defRPr/>
            </a:lvl2pPr>
            <a:lvl3pPr marL="448107" indent="0">
              <a:buNone/>
              <a:defRPr/>
            </a:lvl3pPr>
            <a:lvl4pPr marL="672161" indent="0">
              <a:buNone/>
              <a:defRPr/>
            </a:lvl4pPr>
            <a:lvl5pPr marL="896214"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6" y="3151389"/>
            <a:ext cx="3618381" cy="2675220"/>
          </a:xfrm>
        </p:spPr>
        <p:txBody>
          <a:bodyPr lIns="0" tIns="0" rIns="0" bIns="0"/>
          <a:lstStyle>
            <a:lvl1pPr marL="0" indent="0">
              <a:lnSpc>
                <a:spcPts val="1765"/>
              </a:lnSpc>
              <a:spcBef>
                <a:spcPts val="0"/>
              </a:spcBef>
              <a:spcAft>
                <a:spcPts val="588"/>
              </a:spcAft>
              <a:buNone/>
              <a:defRPr sz="1371" b="0" spc="0" baseline="0">
                <a:solidFill>
                  <a:schemeClr val="tx2"/>
                </a:solidFill>
                <a:latin typeface="+mj-lt"/>
              </a:defRPr>
            </a:lvl1pPr>
            <a:lvl2pPr marL="280067" marR="0" indent="-280067" algn="l" defTabSz="914192"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1" kern="1200" spc="0" baseline="0" dirty="0">
                <a:solidFill>
                  <a:schemeClr val="tx1"/>
                </a:solidFill>
                <a:latin typeface="+mn-lt"/>
                <a:ea typeface="+mn-ea"/>
                <a:cs typeface="+mn-cs"/>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14/18</a:t>
            </a:r>
          </a:p>
          <a:p>
            <a:pPr marL="280067" marR="0" lvl="1" indent="-280067" algn="l" defTabSz="914192" rtl="0" eaLnBrk="1" fontAlgn="auto" latinLnBrk="0" hangingPunct="1">
              <a:lnSpc>
                <a:spcPts val="1765"/>
              </a:lnSpc>
              <a:spcBef>
                <a:spcPts val="1175"/>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067" marR="0" lvl="1" indent="-280067" algn="l" defTabSz="914192" rtl="0" eaLnBrk="1" fontAlgn="auto" latinLnBrk="0" hangingPunct="1">
              <a:lnSpc>
                <a:spcPts val="1765"/>
              </a:lnSpc>
              <a:spcBef>
                <a:spcPts val="1175"/>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50" y="3151389"/>
            <a:ext cx="3618381" cy="2675220"/>
          </a:xfrm>
        </p:spPr>
        <p:txBody>
          <a:bodyPr lIns="0" tIns="0" rIns="0" bIns="0"/>
          <a:lstStyle>
            <a:lvl1pPr marL="0" indent="0">
              <a:lnSpc>
                <a:spcPts val="1765"/>
              </a:lnSpc>
              <a:spcBef>
                <a:spcPts val="0"/>
              </a:spcBef>
              <a:spcAft>
                <a:spcPts val="588"/>
              </a:spcAft>
              <a:buNone/>
              <a:defRPr sz="1371" b="0" spc="0" baseline="0">
                <a:solidFill>
                  <a:schemeClr val="tx2"/>
                </a:solidFill>
                <a:latin typeface="+mj-lt"/>
              </a:defRPr>
            </a:lvl1pPr>
            <a:lvl2pPr marL="280067" marR="0" indent="-280067" algn="l" defTabSz="914192"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1" kern="1200" spc="0" baseline="0" dirty="0">
                <a:solidFill>
                  <a:schemeClr val="tx1"/>
                </a:solidFill>
                <a:latin typeface="+mn-lt"/>
                <a:ea typeface="+mn-ea"/>
                <a:cs typeface="+mn-cs"/>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14/18</a:t>
            </a:r>
          </a:p>
          <a:p>
            <a:pPr marL="280067" marR="0" lvl="1" indent="-280067" algn="l" defTabSz="914192" rtl="0" eaLnBrk="1" fontAlgn="auto" latinLnBrk="0" hangingPunct="1">
              <a:lnSpc>
                <a:spcPts val="1765"/>
              </a:lnSpc>
              <a:spcBef>
                <a:spcPts val="1175"/>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067" marR="0" lvl="1" indent="-280067" algn="l" defTabSz="914192" rtl="0" eaLnBrk="1" fontAlgn="auto" latinLnBrk="0" hangingPunct="1">
              <a:lnSpc>
                <a:spcPts val="1765"/>
              </a:lnSpc>
              <a:spcBef>
                <a:spcPts val="1175"/>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1" y="3151389"/>
            <a:ext cx="3618381" cy="2675220"/>
          </a:xfrm>
        </p:spPr>
        <p:txBody>
          <a:bodyPr lIns="0" tIns="0" rIns="0" bIns="0"/>
          <a:lstStyle>
            <a:lvl1pPr marL="0" indent="0">
              <a:lnSpc>
                <a:spcPts val="1765"/>
              </a:lnSpc>
              <a:spcBef>
                <a:spcPts val="0"/>
              </a:spcBef>
              <a:spcAft>
                <a:spcPts val="588"/>
              </a:spcAft>
              <a:buNone/>
              <a:defRPr sz="1371" b="0" spc="0" baseline="0">
                <a:solidFill>
                  <a:schemeClr val="tx2"/>
                </a:solidFill>
                <a:latin typeface="+mj-lt"/>
              </a:defRPr>
            </a:lvl1pPr>
            <a:lvl2pPr marL="280067" marR="0" indent="-280067" algn="l" defTabSz="914192"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1" kern="1200" spc="0" baseline="0" dirty="0">
                <a:solidFill>
                  <a:schemeClr val="tx1"/>
                </a:solidFill>
                <a:latin typeface="+mn-lt"/>
                <a:ea typeface="+mn-ea"/>
                <a:cs typeface="+mn-cs"/>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14/18</a:t>
            </a:r>
          </a:p>
          <a:p>
            <a:pPr marL="280067" marR="0" lvl="1" indent="-280067" algn="l" defTabSz="914192" rtl="0" eaLnBrk="1" fontAlgn="auto" latinLnBrk="0" hangingPunct="1">
              <a:lnSpc>
                <a:spcPts val="1765"/>
              </a:lnSpc>
              <a:spcBef>
                <a:spcPts val="1175"/>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067" marR="0" lvl="1" indent="-280067" algn="l" defTabSz="914192" rtl="0" eaLnBrk="1" fontAlgn="auto" latinLnBrk="0" hangingPunct="1">
              <a:lnSpc>
                <a:spcPts val="1765"/>
              </a:lnSpc>
              <a:spcBef>
                <a:spcPts val="1175"/>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20106658"/>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a:solidFill>
                  <a:schemeClr val="tx1"/>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6" y="2363624"/>
            <a:ext cx="3618381" cy="2483629"/>
          </a:xfr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2" y="2363624"/>
            <a:ext cx="3618381" cy="2483629"/>
          </a:xfr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890745049"/>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7"/>
            <a:ext cx="1693247" cy="895855"/>
          </a:xfrm>
        </p:spPr>
        <p:txBody>
          <a:bodyPr>
            <a:noAutofit/>
          </a:bodyPr>
          <a:lstStyle>
            <a:lvl1pPr marL="0" indent="0">
              <a:buNone/>
              <a:defRPr sz="1961"/>
            </a:lvl1pPr>
          </a:lstStyle>
          <a:p>
            <a:pPr lvl="0"/>
            <a:r>
              <a:rPr lang="en-US"/>
              <a:t>Picture</a:t>
            </a: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a:solidFill>
                  <a:schemeClr val="tx1"/>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9"/>
            <a:ext cx="1693247" cy="2817053"/>
          </a:xfrm>
        </p:spPr>
        <p:txBody>
          <a:bodyPr lIns="0" tIns="0" rIns="0" bIns="0"/>
          <a:lstStyle>
            <a:lvl1pPr marL="0" indent="0">
              <a:lnSpc>
                <a:spcPts val="1765"/>
              </a:lnSpc>
              <a:spcBef>
                <a:spcPts val="882"/>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378328" y="3167818"/>
            <a:ext cx="1693247" cy="2803460"/>
          </a:xfr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1" b="0" kern="1200" spc="0" baseline="0" dirty="0" smtClean="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00663" y="3167818"/>
            <a:ext cx="1693247" cy="2803460"/>
          </a:xfr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222996" y="3167818"/>
            <a:ext cx="1693247" cy="2803460"/>
          </a:xfr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1" b="0" kern="1200" spc="0" baseline="0" dirty="0" smtClean="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145328" y="3167818"/>
            <a:ext cx="1693247" cy="2803460"/>
          </a:xfr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067660" y="3167818"/>
            <a:ext cx="1693247" cy="2803460"/>
          </a:xfr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378328" y="2158887"/>
            <a:ext cx="1693247" cy="895855"/>
          </a:xfrm>
        </p:spPr>
        <p:txBody>
          <a:bodyPr>
            <a:noAutofit/>
          </a:bodyPr>
          <a:lstStyle>
            <a:lvl1pPr marL="0" indent="0">
              <a:buNone/>
              <a:defRPr sz="1961"/>
            </a:lvl1pPr>
          </a:lstStyle>
          <a:p>
            <a:pPr lvl="0"/>
            <a:r>
              <a:rPr lang="en-US"/>
              <a:t>Picture</a:t>
            </a:r>
          </a:p>
        </p:txBody>
      </p:sp>
      <p:sp>
        <p:nvSpPr>
          <p:cNvPr id="26" name="Content Placeholder 15"/>
          <p:cNvSpPr>
            <a:spLocks noGrp="1"/>
          </p:cNvSpPr>
          <p:nvPr>
            <p:ph sz="quarter" idx="27" hasCustomPrompt="1"/>
          </p:nvPr>
        </p:nvSpPr>
        <p:spPr>
          <a:xfrm>
            <a:off x="4300663" y="2158887"/>
            <a:ext cx="1693247" cy="895855"/>
          </a:xfrm>
        </p:spPr>
        <p:txBody>
          <a:bodyPr>
            <a:noAutofit/>
          </a:bodyPr>
          <a:lstStyle>
            <a:lvl1pPr marL="0" indent="0">
              <a:buNone/>
              <a:defRPr sz="1961"/>
            </a:lvl1pPr>
          </a:lstStyle>
          <a:p>
            <a:pPr lvl="0"/>
            <a:r>
              <a:rPr lang="en-US"/>
              <a:t>Picture</a:t>
            </a:r>
          </a:p>
        </p:txBody>
      </p:sp>
      <p:sp>
        <p:nvSpPr>
          <p:cNvPr id="27" name="Content Placeholder 15"/>
          <p:cNvSpPr>
            <a:spLocks noGrp="1"/>
          </p:cNvSpPr>
          <p:nvPr>
            <p:ph sz="quarter" idx="28" hasCustomPrompt="1"/>
          </p:nvPr>
        </p:nvSpPr>
        <p:spPr>
          <a:xfrm>
            <a:off x="6222996" y="2158887"/>
            <a:ext cx="1693247" cy="895855"/>
          </a:xfrm>
        </p:spPr>
        <p:txBody>
          <a:bodyPr>
            <a:noAutofit/>
          </a:bodyPr>
          <a:lstStyle>
            <a:lvl1pPr marL="0" indent="0">
              <a:buNone/>
              <a:defRPr sz="1961"/>
            </a:lvl1pPr>
          </a:lstStyle>
          <a:p>
            <a:pPr lvl="0"/>
            <a:r>
              <a:rPr lang="en-US"/>
              <a:t>Picture</a:t>
            </a:r>
          </a:p>
        </p:txBody>
      </p:sp>
      <p:sp>
        <p:nvSpPr>
          <p:cNvPr id="28" name="Content Placeholder 15"/>
          <p:cNvSpPr>
            <a:spLocks noGrp="1"/>
          </p:cNvSpPr>
          <p:nvPr>
            <p:ph sz="quarter" idx="29" hasCustomPrompt="1"/>
          </p:nvPr>
        </p:nvSpPr>
        <p:spPr>
          <a:xfrm>
            <a:off x="8145328" y="2158887"/>
            <a:ext cx="1693247" cy="895855"/>
          </a:xfrm>
        </p:spPr>
        <p:txBody>
          <a:bodyPr>
            <a:noAutofit/>
          </a:bodyPr>
          <a:lstStyle>
            <a:lvl1pPr marL="0" indent="0">
              <a:buNone/>
              <a:defRPr sz="1961"/>
            </a:lvl1pPr>
          </a:lstStyle>
          <a:p>
            <a:pPr lvl="0"/>
            <a:r>
              <a:rPr lang="en-US"/>
              <a:t>Picture</a:t>
            </a:r>
          </a:p>
        </p:txBody>
      </p:sp>
      <p:sp>
        <p:nvSpPr>
          <p:cNvPr id="29" name="Content Placeholder 15"/>
          <p:cNvSpPr>
            <a:spLocks noGrp="1"/>
          </p:cNvSpPr>
          <p:nvPr>
            <p:ph sz="quarter" idx="30" hasCustomPrompt="1"/>
          </p:nvPr>
        </p:nvSpPr>
        <p:spPr>
          <a:xfrm>
            <a:off x="10067660" y="2158887"/>
            <a:ext cx="1693247" cy="895855"/>
          </a:xfrm>
        </p:spPr>
        <p:txBody>
          <a:bodyPr>
            <a:noAutofit/>
          </a:bodyPr>
          <a:lstStyle>
            <a:lvl1pPr marL="0" indent="0">
              <a:buNone/>
              <a:defRPr sz="1961"/>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7"/>
            <a:ext cx="256787" cy="258381"/>
          </a:xfrm>
        </p:spPr>
        <p:txBody>
          <a:bodyPr tIns="0" bIns="0"/>
          <a:lstStyle>
            <a:lvl1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927"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4" y="2025027"/>
            <a:ext cx="256787" cy="258381"/>
          </a:xfrm>
        </p:spPr>
        <p:txBody>
          <a:bodyPr tIns="0" bIns="0"/>
          <a:lstStyle>
            <a:lvl1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927"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2" y="2025027"/>
            <a:ext cx="256787" cy="258381"/>
          </a:xfrm>
        </p:spPr>
        <p:txBody>
          <a:bodyPr tIns="0" bIns="0"/>
          <a:lstStyle>
            <a:lvl1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927"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3" y="2025027"/>
            <a:ext cx="256787" cy="258381"/>
          </a:xfrm>
        </p:spPr>
        <p:txBody>
          <a:bodyPr tIns="0" bIns="0"/>
          <a:lstStyle>
            <a:lvl1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927"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4" y="2025027"/>
            <a:ext cx="256787" cy="258381"/>
          </a:xfrm>
        </p:spPr>
        <p:txBody>
          <a:bodyPr tIns="0" bIns="0"/>
          <a:lstStyle>
            <a:lvl1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927"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7"/>
            <a:ext cx="256787" cy="258381"/>
          </a:xfrm>
        </p:spPr>
        <p:txBody>
          <a:bodyPr tIns="0" bIns="0"/>
          <a:lstStyle>
            <a:lvl1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927"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6.</a:t>
            </a:r>
          </a:p>
        </p:txBody>
      </p:sp>
      <p:sp>
        <p:nvSpPr>
          <p:cNvPr id="23" name="Footer Placeholder 14">
            <a:extLst>
              <a:ext uri="{FF2B5EF4-FFF2-40B4-BE49-F238E27FC236}">
                <a16:creationId xmlns:a16="http://schemas.microsoft.com/office/drawing/2014/main" id="{CDC19876-13E5-1847-AE6E-14EA37A9CEDD}"/>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30385313"/>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strike="noStrike">
                <a:solidFill>
                  <a:schemeClr val="tx1"/>
                </a:solidFill>
              </a:defRPr>
            </a:lvl1pPr>
          </a:lstStyle>
          <a:p>
            <a:r>
              <a:rPr lang="en-US"/>
              <a:t>Title</a:t>
            </a:r>
          </a:p>
        </p:txBody>
      </p:sp>
      <p:sp>
        <p:nvSpPr>
          <p:cNvPr id="8" name="Rectangle 7">
            <a:extLst>
              <a:ext uri="{FF2B5EF4-FFF2-40B4-BE49-F238E27FC236}">
                <a16:creationId xmlns:a16="http://schemas.microsoft.com/office/drawing/2014/main" id="{4F01F1C2-11EF-4C76-85D8-95D461489EA8}"/>
              </a:ext>
            </a:extLst>
          </p:cNvPr>
          <p:cNvSpPr/>
          <p:nvPr userDrawn="1"/>
        </p:nvSpPr>
        <p:spPr>
          <a:xfrm>
            <a:off x="361837" y="6450195"/>
            <a:ext cx="11400626" cy="196150"/>
          </a:xfrm>
          <a:prstGeom prst="rect">
            <a:avLst/>
          </a:prstGeom>
        </p:spPr>
        <p:txBody>
          <a:bodyPr wrap="square">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FFFFFF">
                    <a:lumMod val="65000"/>
                  </a:srgbClr>
                </a:solidFill>
                <a:effectLst/>
                <a:uLnTx/>
                <a:uFillTx/>
                <a:latin typeface="+mn-lt"/>
                <a:ea typeface="+mn-ea"/>
                <a:cs typeface="+mn-cs"/>
              </a:rPr>
              <a:t>© Microsoft Corporation                                                                                  								                                Azure </a:t>
            </a:r>
          </a:p>
        </p:txBody>
      </p:sp>
    </p:spTree>
    <p:extLst>
      <p:ext uri="{BB962C8B-B14F-4D97-AF65-F5344CB8AC3E}">
        <p14:creationId xmlns:p14="http://schemas.microsoft.com/office/powerpoint/2010/main" val="2158129719"/>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3"/>
            <a:ext cx="7454643" cy="3558191"/>
          </a:xfrm>
          <a:noFill/>
        </p:spPr>
        <p:txBody>
          <a:bodyPr vert="horz" wrap="square" lIns="0" tIns="0" rIns="0" bIns="0" rtlCol="0" anchor="t" anchorCtr="0">
            <a:noAutofit/>
          </a:bodyPr>
          <a:lstStyle>
            <a:lvl1pPr>
              <a:defRPr lang="en-US" sz="4704" spc="-49" baseline="0" dirty="0">
                <a:solidFill>
                  <a:schemeClr val="tx2"/>
                </a:solidFill>
              </a:defRPr>
            </a:lvl1pPr>
          </a:lstStyle>
          <a:p>
            <a:pPr marL="0" lvl="0">
              <a:lnSpc>
                <a:spcPts val="5489"/>
              </a:lnSpc>
            </a:pPr>
            <a:r>
              <a:rPr lang="en-US"/>
              <a:t>Section title</a:t>
            </a:r>
          </a:p>
        </p:txBody>
      </p:sp>
    </p:spTree>
    <p:extLst>
      <p:ext uri="{BB962C8B-B14F-4D97-AF65-F5344CB8AC3E}">
        <p14:creationId xmlns:p14="http://schemas.microsoft.com/office/powerpoint/2010/main" val="7631572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3"/>
            <a:ext cx="7454643" cy="3558191"/>
          </a:xfrm>
          <a:noFill/>
        </p:spPr>
        <p:txBody>
          <a:bodyPr vert="horz" wrap="square" lIns="0" tIns="0" rIns="0" bIns="0" rtlCol="0" anchor="t" anchorCtr="0">
            <a:noAutofit/>
          </a:bodyPr>
          <a:lstStyle>
            <a:lvl1pPr>
              <a:defRPr lang="en-US" sz="4704" spc="-49" baseline="0" dirty="0">
                <a:solidFill>
                  <a:schemeClr val="tx1"/>
                </a:solidFill>
              </a:defRPr>
            </a:lvl1pPr>
          </a:lstStyle>
          <a:p>
            <a:pPr marL="0" lvl="0">
              <a:lnSpc>
                <a:spcPts val="5489"/>
              </a:lnSpc>
            </a:pPr>
            <a:r>
              <a:rPr lang="en-US"/>
              <a:t>Section title</a:t>
            </a:r>
          </a:p>
        </p:txBody>
      </p:sp>
    </p:spTree>
    <p:extLst>
      <p:ext uri="{BB962C8B-B14F-4D97-AF65-F5344CB8AC3E}">
        <p14:creationId xmlns:p14="http://schemas.microsoft.com/office/powerpoint/2010/main" val="62518586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AA550-C6A5-4882-8B03-148E028DE31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3BB78C2-49B1-4DE3-B5CA-3E935B8E7BB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9B784E6-BC18-49FF-BF03-B928C826D39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DB6D5A6-3E7B-4C44-B4AC-52B733AA7B5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FEB26E8-D45F-42BB-A641-CB40BD5FD43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95ACD14-05BD-4109-AB8F-4CA51217BDC6}"/>
              </a:ext>
            </a:extLst>
          </p:cNvPr>
          <p:cNvSpPr>
            <a:spLocks noGrp="1"/>
          </p:cNvSpPr>
          <p:nvPr>
            <p:ph type="dt" sz="half" idx="10"/>
          </p:nvPr>
        </p:nvSpPr>
        <p:spPr/>
        <p:txBody>
          <a:bodyPr/>
          <a:lstStyle/>
          <a:p>
            <a:fld id="{67A60915-69DE-44AD-BDA2-6DD4B2A7703C}" type="datetimeFigureOut">
              <a:rPr lang="en-US" smtClean="0"/>
              <a:t>2/10/2021</a:t>
            </a:fld>
            <a:endParaRPr lang="en-US"/>
          </a:p>
        </p:txBody>
      </p:sp>
      <p:sp>
        <p:nvSpPr>
          <p:cNvPr id="8" name="Footer Placeholder 7">
            <a:extLst>
              <a:ext uri="{FF2B5EF4-FFF2-40B4-BE49-F238E27FC236}">
                <a16:creationId xmlns:a16="http://schemas.microsoft.com/office/drawing/2014/main" id="{690DC7AD-13C1-4577-98B6-A805E864300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8D6E84F-A691-4F15-9A2C-EDA345405FC2}"/>
              </a:ext>
            </a:extLst>
          </p:cNvPr>
          <p:cNvSpPr>
            <a:spLocks noGrp="1"/>
          </p:cNvSpPr>
          <p:nvPr>
            <p:ph type="sldNum" sz="quarter" idx="12"/>
          </p:nvPr>
        </p:nvSpPr>
        <p:spPr/>
        <p:txBody>
          <a:bodyPr/>
          <a:lstStyle/>
          <a:p>
            <a:fld id="{90600063-FFF8-4B4F-84B1-B7A859DFC166}" type="slidenum">
              <a:rPr lang="en-US" smtClean="0"/>
              <a:t>‹#›</a:t>
            </a:fld>
            <a:endParaRPr lang="en-US"/>
          </a:p>
        </p:txBody>
      </p:sp>
    </p:spTree>
    <p:extLst>
      <p:ext uri="{BB962C8B-B14F-4D97-AF65-F5344CB8AC3E}">
        <p14:creationId xmlns:p14="http://schemas.microsoft.com/office/powerpoint/2010/main" val="367330905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5" y="418151"/>
            <a:ext cx="7747227" cy="6439851"/>
          </a:xfrm>
          <a:prstGeom prst="rect">
            <a:avLst/>
          </a:prstGeom>
        </p:spPr>
      </p:pic>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55996" y="1922803"/>
            <a:ext cx="4758211" cy="603538"/>
          </a:xfrm>
        </p:spPr>
        <p:txBody>
          <a:bodyPr wrap="square" lIns="0" tIns="0" rIns="0" bIns="0">
            <a:spAutoFit/>
          </a:bodyPr>
          <a:lstStyle>
            <a:lvl1pPr marL="0" indent="0">
              <a:lnSpc>
                <a:spcPts val="2353"/>
              </a:lnSpc>
              <a:buNone/>
              <a:defRPr sz="1961" b="0" i="0">
                <a:solidFill>
                  <a:schemeClr val="tx1"/>
                </a:solidFill>
                <a:latin typeface="+mn-lt"/>
              </a:defRPr>
            </a:lvl1pPr>
            <a:lvl2pPr marL="224054" indent="0">
              <a:buNone/>
              <a:defRPr/>
            </a:lvl2pPr>
            <a:lvl3pPr marL="448107" indent="0">
              <a:buNone/>
              <a:defRPr/>
            </a:lvl3pPr>
            <a:lvl4pPr marL="672161" indent="0">
              <a:buNone/>
              <a:defRPr/>
            </a:lvl4pPr>
            <a:lvl5pPr marL="896214"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8"/>
            <a:ext cx="4758210" cy="2521331"/>
          </a:xfrm>
        </p:spPr>
        <p:txBody>
          <a:bodyPr lIns="0" tIns="0" rIns="0" bIns="0"/>
          <a:lstStyle>
            <a:lvl1pPr marL="280067" indent="-280067">
              <a:lnSpc>
                <a:spcPts val="1765"/>
              </a:lnSpc>
              <a:spcBef>
                <a:spcPts val="0"/>
              </a:spcBef>
              <a:buFont typeface="Arial" panose="020B0604020202020204" pitchFamily="34" charset="0"/>
              <a:buChar char="•"/>
              <a:defRPr sz="1371" b="0" i="0" spc="0">
                <a:solidFill>
                  <a:schemeClr val="tx1"/>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60" y="3421010"/>
            <a:ext cx="5834041" cy="546753"/>
          </a:xfrm>
        </p:spPr>
        <p:txBody>
          <a:bodyPr anchor="ctr" anchorCtr="0"/>
          <a:lstStyle>
            <a:lvl1pPr algn="ctr">
              <a:defRPr/>
            </a:lvl1pPr>
          </a:lstStyle>
          <a:p>
            <a:r>
              <a:rPr lang="en-US"/>
              <a:t>Click icon to add picture</a:t>
            </a:r>
          </a:p>
        </p:txBody>
      </p:sp>
      <p:sp>
        <p:nvSpPr>
          <p:cNvPr id="8" name="Footer Placeholder 14">
            <a:extLst>
              <a:ext uri="{FF2B5EF4-FFF2-40B4-BE49-F238E27FC236}">
                <a16:creationId xmlns:a16="http://schemas.microsoft.com/office/drawing/2014/main" id="{91B60D61-6FC1-0E45-8A2E-51410A6C6305}"/>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219283129"/>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5" y="418151"/>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60" y="3421010"/>
            <a:ext cx="5834041" cy="546753"/>
          </a:xfrm>
        </p:spPr>
        <p:txBody>
          <a:bodyPr anchor="ctr" anchorCtr="0"/>
          <a:lstStyle>
            <a:lvl1pPr algn="ctr">
              <a:defRPr/>
            </a:lvl1pPr>
          </a:lstStyle>
          <a:p>
            <a:r>
              <a:rPr lang="en-US"/>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3" y="2000737"/>
            <a:ext cx="1693247" cy="3034229"/>
          </a:xfrm>
        </p:spPr>
        <p:txBody>
          <a:bodyPr lIns="0" tIns="0" rIns="0" bIns="0"/>
          <a:lstStyle>
            <a:lvl1pPr marL="0" indent="0">
              <a:lnSpc>
                <a:spcPts val="1765"/>
              </a:lnSpc>
              <a:spcBef>
                <a:spcPts val="882"/>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9" y="2000737"/>
            <a:ext cx="1693247" cy="3034229"/>
          </a:xfrm>
        </p:spPr>
        <p:txBody>
          <a:bodyPr lIns="0" tIns="0" rIns="0" bIns="0"/>
          <a:lstStyle>
            <a:lvl1pPr marL="0" indent="0">
              <a:lnSpc>
                <a:spcPts val="1765"/>
              </a:lnSpc>
              <a:spcBef>
                <a:spcPts val="882"/>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a:solidFill>
                  <a:schemeClr val="tx1"/>
                </a:solidFill>
              </a:defRPr>
            </a:lvl1pPr>
          </a:lstStyle>
          <a:p>
            <a:r>
              <a:rPr lang="en-US"/>
              <a:t>Device layout 2: two columns</a:t>
            </a:r>
          </a:p>
        </p:txBody>
      </p:sp>
      <p:sp>
        <p:nvSpPr>
          <p:cNvPr id="10" name="Footer Placeholder 14">
            <a:extLst>
              <a:ext uri="{FF2B5EF4-FFF2-40B4-BE49-F238E27FC236}">
                <a16:creationId xmlns:a16="http://schemas.microsoft.com/office/drawing/2014/main" id="{E48FC59D-3F2F-9746-A309-EDC9968BC4CC}"/>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87894925"/>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4250" y="486947"/>
            <a:ext cx="10869930" cy="6371053"/>
          </a:xfrm>
          <a:prstGeom prst="rect">
            <a:avLst/>
          </a:prstGeom>
        </p:spPr>
      </p:pic>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a:solidFill>
                  <a:schemeClr val="tx1"/>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88255"/>
            <a:ext cx="7678751" cy="546753"/>
          </a:xfrm>
        </p:spPr>
        <p:txBody>
          <a:bodyPr anchor="ctr" anchorCtr="0"/>
          <a:lstStyle>
            <a:lvl1pPr algn="ctr">
              <a:defRPr/>
            </a:lvl1pPr>
          </a:lstStyle>
          <a:p>
            <a:r>
              <a:rPr lang="en-US"/>
              <a:t>Click icon to add picture</a:t>
            </a:r>
          </a:p>
        </p:txBody>
      </p:sp>
      <p:sp>
        <p:nvSpPr>
          <p:cNvPr id="6" name="Footer Placeholder 14">
            <a:extLst>
              <a:ext uri="{FF2B5EF4-FFF2-40B4-BE49-F238E27FC236}">
                <a16:creationId xmlns:a16="http://schemas.microsoft.com/office/drawing/2014/main" id="{C171A6F7-E2D5-4545-B545-35D9AA4D1332}"/>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371764235"/>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7" y="1950781"/>
            <a:ext cx="3618377" cy="3534843"/>
          </a:xfrm>
        </p:spPr>
        <p:txBody>
          <a:bodyPr anchor="ctr">
            <a:noAutofit/>
          </a:bodyPr>
          <a:lstStyle>
            <a:lvl1pPr marL="0" indent="0" algn="ctr">
              <a:buNone/>
              <a:defRPr sz="2353"/>
            </a:lvl1pPr>
          </a:lstStyle>
          <a:p>
            <a:r>
              <a:rPr lang="en-US"/>
              <a:t>Click icon to add chart</a:t>
            </a: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a:solidFill>
                  <a:schemeClr val="tx1"/>
                </a:solidFill>
              </a:defRPr>
            </a:lvl1pPr>
          </a:lstStyle>
          <a:p>
            <a:r>
              <a:rPr lang="en-US"/>
              <a:t>Chart examples</a:t>
            </a:r>
          </a:p>
        </p:txBody>
      </p:sp>
      <p:sp>
        <p:nvSpPr>
          <p:cNvPr id="9" name="Text Placeholder 4"/>
          <p:cNvSpPr>
            <a:spLocks noGrp="1"/>
          </p:cNvSpPr>
          <p:nvPr>
            <p:ph type="body" sz="quarter" idx="12" hasCustomPrompt="1"/>
          </p:nvPr>
        </p:nvSpPr>
        <p:spPr>
          <a:xfrm>
            <a:off x="455993" y="5857162"/>
            <a:ext cx="3618381" cy="301770"/>
          </a:xfrm>
        </p:spPr>
        <p:txBody>
          <a:bodyPr lIns="0" tIns="0" rIns="0" bIns="0"/>
          <a:lstStyle>
            <a:lvl1pPr marL="0" indent="0">
              <a:lnSpc>
                <a:spcPts val="1175"/>
              </a:lnSpc>
              <a:spcBef>
                <a:spcPts val="882"/>
              </a:spcBef>
              <a:buFont typeface="Arial" panose="020B0604020202020204" pitchFamily="34" charset="0"/>
              <a:buNone/>
              <a:defRPr sz="980" b="0" i="0" spc="0">
                <a:solidFill>
                  <a:schemeClr val="tx1"/>
                </a:solidFill>
                <a:latin typeface="+mn-lt"/>
              </a:defRPr>
            </a:lvl1pPr>
            <a:lvl2pPr marL="0" marR="0" indent="0" algn="l" defTabSz="914192" rtl="0" eaLnBrk="1" fontAlgn="auto" latinLnBrk="0" hangingPunct="1">
              <a:lnSpc>
                <a:spcPts val="1175"/>
              </a:lnSpc>
              <a:spcBef>
                <a:spcPts val="441"/>
              </a:spcBef>
              <a:spcAft>
                <a:spcPts val="0"/>
              </a:spcAft>
              <a:buClrTx/>
              <a:buSzPct val="90000"/>
              <a:buFont typeface="Arial" panose="020B0604020202020204" pitchFamily="34" charset="0"/>
              <a:buNone/>
              <a:tabLst/>
              <a:defRPr sz="980">
                <a:solidFill>
                  <a:schemeClr val="tx1"/>
                </a:solidFill>
              </a:defRPr>
            </a:lvl2pPr>
            <a:lvl3pPr marL="448107" indent="0">
              <a:buNone/>
              <a:defRPr/>
            </a:lvl3pPr>
            <a:lvl4pPr marL="672161" indent="0">
              <a:buNone/>
              <a:defRPr/>
            </a:lvl4pPr>
            <a:lvl5pPr marL="896214"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3" y="5857162"/>
            <a:ext cx="3607487" cy="297774"/>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5"/>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3" y="1950781"/>
            <a:ext cx="3607487" cy="3534843"/>
          </a:xfrm>
        </p:spPr>
        <p:txBody>
          <a:bodyPr anchor="ctr">
            <a:noAutofit/>
          </a:bodyPr>
          <a:lstStyle>
            <a:lvl1pPr marL="0" indent="0" algn="ctr">
              <a:buNone/>
              <a:defRPr sz="2353"/>
            </a:lvl1pPr>
          </a:lstStyle>
          <a:p>
            <a:r>
              <a:rPr lang="en-US"/>
              <a:t>Click icon to add chart</a:t>
            </a:r>
          </a:p>
        </p:txBody>
      </p:sp>
      <p:sp>
        <p:nvSpPr>
          <p:cNvPr id="21" name="Chart Placeholder 6"/>
          <p:cNvSpPr>
            <a:spLocks noGrp="1"/>
          </p:cNvSpPr>
          <p:nvPr>
            <p:ph type="chart" sz="quarter" idx="23"/>
          </p:nvPr>
        </p:nvSpPr>
        <p:spPr>
          <a:xfrm>
            <a:off x="8139413" y="1950781"/>
            <a:ext cx="3623051" cy="3534843"/>
          </a:xfrm>
        </p:spPr>
        <p:txBody>
          <a:bodyPr anchor="ctr">
            <a:noAutofit/>
          </a:bodyPr>
          <a:lstStyle>
            <a:lvl1pPr marL="0" indent="0" algn="ctr">
              <a:buNone/>
              <a:defRPr sz="2353"/>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2"/>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2"/>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4" y="5670382"/>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4" y="5857162"/>
            <a:ext cx="3607487" cy="297774"/>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5"/>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3" name="Footer Placeholder 14">
            <a:extLst>
              <a:ext uri="{FF2B5EF4-FFF2-40B4-BE49-F238E27FC236}">
                <a16:creationId xmlns:a16="http://schemas.microsoft.com/office/drawing/2014/main" id="{592F5440-0E12-0F44-ACE7-3C2064AE32D5}"/>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022918081"/>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a:solidFill>
                  <a:schemeClr val="tx1"/>
                </a:solidFill>
              </a:defRPr>
            </a:lvl1pPr>
          </a:lstStyle>
          <a:p>
            <a:r>
              <a:rPr lang="en-US"/>
              <a:t>Table styling</a:t>
            </a:r>
          </a:p>
        </p:txBody>
      </p:sp>
      <p:sp>
        <p:nvSpPr>
          <p:cNvPr id="4" name="Table Placeholder 3"/>
          <p:cNvSpPr>
            <a:spLocks noGrp="1"/>
          </p:cNvSpPr>
          <p:nvPr>
            <p:ph type="tbl" sz="quarter" idx="10"/>
          </p:nvPr>
        </p:nvSpPr>
        <p:spPr>
          <a:xfrm>
            <a:off x="455996" y="3924853"/>
            <a:ext cx="11306469" cy="546753"/>
          </a:xfrm>
        </p:spPr>
        <p:txBody>
          <a:bodyPr anchor="ctr" anchorCtr="0"/>
          <a:lstStyle>
            <a:lvl1pPr algn="ctr">
              <a:defRPr/>
            </a:lvl1pPr>
          </a:lstStyle>
          <a:p>
            <a:r>
              <a:rPr lang="en-US"/>
              <a:t>Click icon to add table</a:t>
            </a:r>
          </a:p>
        </p:txBody>
      </p:sp>
      <p:sp>
        <p:nvSpPr>
          <p:cNvPr id="6" name="Footer Placeholder 14">
            <a:extLst>
              <a:ext uri="{FF2B5EF4-FFF2-40B4-BE49-F238E27FC236}">
                <a16:creationId xmlns:a16="http://schemas.microsoft.com/office/drawing/2014/main" id="{8FFE576D-7F23-5D49-98BE-F31E6740176A}"/>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737558573"/>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0" y="645119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6" y="1845278"/>
            <a:ext cx="7454644" cy="1473396"/>
          </a:xfrm>
          <a:noFill/>
        </p:spPr>
        <p:txBody>
          <a:bodyPr lIns="0" tIns="0" rIns="0" bIns="0" anchor="t" anchorCtr="0"/>
          <a:lstStyle>
            <a:lvl1pPr>
              <a:lnSpc>
                <a:spcPct val="100000"/>
              </a:lnSpc>
              <a:spcAft>
                <a:spcPts val="1273"/>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1" y="439310"/>
            <a:ext cx="1335673" cy="190278"/>
          </a:xfrm>
          <a:prstGeom prst="rect">
            <a:avLst/>
          </a:prstGeom>
        </p:spPr>
      </p:pic>
    </p:spTree>
    <p:extLst>
      <p:ext uri="{BB962C8B-B14F-4D97-AF65-F5344CB8AC3E}">
        <p14:creationId xmlns:p14="http://schemas.microsoft.com/office/powerpoint/2010/main" val="36210783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283431870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guide id="4" orient="horz" pos="768">
          <p15:clr>
            <a:srgbClr val="FBAE40"/>
          </p15:clr>
        </p15:guide>
        <p15:guide id="5" orient="horz" pos="3552">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6620889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7A3AF5-F116-4AAF-9E71-23AADA7FED3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3A3D2CB-447A-4ADC-B9CC-2A7A50A8F4D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FC1B89F-43CA-400F-8EEB-9FD547E5541D}"/>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4367B606-CA4F-49D4-8A04-E93BE07DE3CA}"/>
              </a:ext>
            </a:extLst>
          </p:cNvPr>
          <p:cNvSpPr>
            <a:spLocks noGrp="1"/>
          </p:cNvSpPr>
          <p:nvPr>
            <p:ph type="ftr" sz="quarter" idx="11"/>
          </p:nvPr>
        </p:nvSpPr>
        <p:spPr/>
        <p:txBody>
          <a:bodyPr/>
          <a:lstStyle/>
          <a:p>
            <a:r>
              <a:rPr lang="en-US"/>
              <a:t>1 https://www.gartner.com/en/documents/3906929/2019-ceo-survey-the-year-of-challenged-growth</a:t>
            </a:r>
          </a:p>
        </p:txBody>
      </p:sp>
      <p:sp>
        <p:nvSpPr>
          <p:cNvPr id="6" name="Slide Number Placeholder 5">
            <a:extLst>
              <a:ext uri="{FF2B5EF4-FFF2-40B4-BE49-F238E27FC236}">
                <a16:creationId xmlns:a16="http://schemas.microsoft.com/office/drawing/2014/main" id="{F321713D-6F96-421A-8341-2F272FAC02AD}"/>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4041515883"/>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5E2AC2-E682-4F84-829C-D977347DB19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CB2B288-C900-43FE-93E9-B70AA76FB87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0B1E2B-4855-4C95-93CF-BF67727A9ACC}"/>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707C8904-81C3-4EF1-B01C-836B4E073DF2}"/>
              </a:ext>
            </a:extLst>
          </p:cNvPr>
          <p:cNvSpPr>
            <a:spLocks noGrp="1"/>
          </p:cNvSpPr>
          <p:nvPr>
            <p:ph type="ftr" sz="quarter" idx="11"/>
          </p:nvPr>
        </p:nvSpPr>
        <p:spPr/>
        <p:txBody>
          <a:bodyPr/>
          <a:lstStyle/>
          <a:p>
            <a:r>
              <a:rPr lang="en-US"/>
              <a:t>1 https://www.gartner.com/en/documents/3906929/2019-ceo-survey-the-year-of-challenged-growth</a:t>
            </a:r>
          </a:p>
        </p:txBody>
      </p:sp>
      <p:sp>
        <p:nvSpPr>
          <p:cNvPr id="6" name="Slide Number Placeholder 5">
            <a:extLst>
              <a:ext uri="{FF2B5EF4-FFF2-40B4-BE49-F238E27FC236}">
                <a16:creationId xmlns:a16="http://schemas.microsoft.com/office/drawing/2014/main" id="{E5250309-7835-485A-8B6F-14FC0D60C8EB}"/>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618926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E3E04B-EE6C-4BAA-9A8D-AD2AB9BE12F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1D4F1DF-79AE-4903-A98B-654DC75DE527}"/>
              </a:ext>
            </a:extLst>
          </p:cNvPr>
          <p:cNvSpPr>
            <a:spLocks noGrp="1"/>
          </p:cNvSpPr>
          <p:nvPr>
            <p:ph type="dt" sz="half" idx="10"/>
          </p:nvPr>
        </p:nvSpPr>
        <p:spPr/>
        <p:txBody>
          <a:bodyPr/>
          <a:lstStyle/>
          <a:p>
            <a:fld id="{67A60915-69DE-44AD-BDA2-6DD4B2A7703C}" type="datetimeFigureOut">
              <a:rPr lang="en-US" smtClean="0"/>
              <a:t>2/10/2021</a:t>
            </a:fld>
            <a:endParaRPr lang="en-US"/>
          </a:p>
        </p:txBody>
      </p:sp>
      <p:sp>
        <p:nvSpPr>
          <p:cNvPr id="4" name="Footer Placeholder 3">
            <a:extLst>
              <a:ext uri="{FF2B5EF4-FFF2-40B4-BE49-F238E27FC236}">
                <a16:creationId xmlns:a16="http://schemas.microsoft.com/office/drawing/2014/main" id="{F8EA2DB9-B110-469C-A8F8-189F2394882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CE1CF33-831B-4C63-87B7-4471600A8172}"/>
              </a:ext>
            </a:extLst>
          </p:cNvPr>
          <p:cNvSpPr>
            <a:spLocks noGrp="1"/>
          </p:cNvSpPr>
          <p:nvPr>
            <p:ph type="sldNum" sz="quarter" idx="12"/>
          </p:nvPr>
        </p:nvSpPr>
        <p:spPr/>
        <p:txBody>
          <a:bodyPr/>
          <a:lstStyle/>
          <a:p>
            <a:fld id="{90600063-FFF8-4B4F-84B1-B7A859DFC166}" type="slidenum">
              <a:rPr lang="en-US" smtClean="0"/>
              <a:t>‹#›</a:t>
            </a:fld>
            <a:endParaRPr lang="en-US"/>
          </a:p>
        </p:txBody>
      </p:sp>
    </p:spTree>
    <p:extLst>
      <p:ext uri="{BB962C8B-B14F-4D97-AF65-F5344CB8AC3E}">
        <p14:creationId xmlns:p14="http://schemas.microsoft.com/office/powerpoint/2010/main" val="1045462799"/>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63CC68-740E-42C5-A4C2-E4AB287FD63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E8B6105-8A23-4FE6-A2FC-F66E22A598B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39F1776-40BC-4402-B432-E18ECBF6D9C1}"/>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6C24BC59-34EB-4C66-82F1-3283B65F9D39}"/>
              </a:ext>
            </a:extLst>
          </p:cNvPr>
          <p:cNvSpPr>
            <a:spLocks noGrp="1"/>
          </p:cNvSpPr>
          <p:nvPr>
            <p:ph type="ftr" sz="quarter" idx="11"/>
          </p:nvPr>
        </p:nvSpPr>
        <p:spPr/>
        <p:txBody>
          <a:bodyPr/>
          <a:lstStyle/>
          <a:p>
            <a:r>
              <a:rPr lang="en-US"/>
              <a:t>1 https://www.gartner.com/en/documents/3906929/2019-ceo-survey-the-year-of-challenged-growth</a:t>
            </a:r>
          </a:p>
        </p:txBody>
      </p:sp>
      <p:sp>
        <p:nvSpPr>
          <p:cNvPr id="6" name="Slide Number Placeholder 5">
            <a:extLst>
              <a:ext uri="{FF2B5EF4-FFF2-40B4-BE49-F238E27FC236}">
                <a16:creationId xmlns:a16="http://schemas.microsoft.com/office/drawing/2014/main" id="{AADD2C74-6D90-41A7-89E5-CC71EADFEBBE}"/>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3959318675"/>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E64158-5635-4F54-8D3F-5F9337068BF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640A002-C687-4E6F-A527-9F2BAE09274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429A5A5-FF8B-4408-B607-B8F05F32A6E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38572BF-1989-4F75-AF78-B83CF29161F8}"/>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57AF73D2-873D-4A80-90CE-D3A20AD93E85}"/>
              </a:ext>
            </a:extLst>
          </p:cNvPr>
          <p:cNvSpPr>
            <a:spLocks noGrp="1"/>
          </p:cNvSpPr>
          <p:nvPr>
            <p:ph type="ftr" sz="quarter" idx="11"/>
          </p:nvPr>
        </p:nvSpPr>
        <p:spPr/>
        <p:txBody>
          <a:bodyPr/>
          <a:lstStyle/>
          <a:p>
            <a:r>
              <a:rPr lang="en-US"/>
              <a:t>1 https://www.gartner.com/en/documents/3906929/2019-ceo-survey-the-year-of-challenged-growth</a:t>
            </a:r>
          </a:p>
        </p:txBody>
      </p:sp>
      <p:sp>
        <p:nvSpPr>
          <p:cNvPr id="7" name="Slide Number Placeholder 6">
            <a:extLst>
              <a:ext uri="{FF2B5EF4-FFF2-40B4-BE49-F238E27FC236}">
                <a16:creationId xmlns:a16="http://schemas.microsoft.com/office/drawing/2014/main" id="{06BFAE27-41C7-4B8C-B5BC-CDE30A783E99}"/>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2164637165"/>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561695-29AA-468C-A8F3-57A0B2CD36E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683C5F7-675B-44B8-B34F-205E40A2757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C9DFBC7-8863-4E4C-9191-129A22346FA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D4138AE-00BC-401F-AF04-7618BE36E86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1CEE2EF-A235-45AB-83AD-B088B7E1F38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98A8BD1-3DE4-4ECE-8CEB-25D4FBDF55A6}"/>
              </a:ext>
            </a:extLst>
          </p:cNvPr>
          <p:cNvSpPr>
            <a:spLocks noGrp="1"/>
          </p:cNvSpPr>
          <p:nvPr>
            <p:ph type="dt" sz="half" idx="10"/>
          </p:nvPr>
        </p:nvSpPr>
        <p:spPr/>
        <p:txBody>
          <a:bodyPr/>
          <a:lstStyle/>
          <a:p>
            <a:endParaRPr lang="en-US"/>
          </a:p>
        </p:txBody>
      </p:sp>
      <p:sp>
        <p:nvSpPr>
          <p:cNvPr id="8" name="Footer Placeholder 7">
            <a:extLst>
              <a:ext uri="{FF2B5EF4-FFF2-40B4-BE49-F238E27FC236}">
                <a16:creationId xmlns:a16="http://schemas.microsoft.com/office/drawing/2014/main" id="{D6E63EDE-524E-42F6-958F-CD8C127E253F}"/>
              </a:ext>
            </a:extLst>
          </p:cNvPr>
          <p:cNvSpPr>
            <a:spLocks noGrp="1"/>
          </p:cNvSpPr>
          <p:nvPr>
            <p:ph type="ftr" sz="quarter" idx="11"/>
          </p:nvPr>
        </p:nvSpPr>
        <p:spPr/>
        <p:txBody>
          <a:bodyPr/>
          <a:lstStyle/>
          <a:p>
            <a:r>
              <a:rPr lang="en-US"/>
              <a:t>1 https://www.gartner.com/en/documents/3906929/2019-ceo-survey-the-year-of-challenged-growth</a:t>
            </a:r>
          </a:p>
        </p:txBody>
      </p:sp>
      <p:sp>
        <p:nvSpPr>
          <p:cNvPr id="9" name="Slide Number Placeholder 8">
            <a:extLst>
              <a:ext uri="{FF2B5EF4-FFF2-40B4-BE49-F238E27FC236}">
                <a16:creationId xmlns:a16="http://schemas.microsoft.com/office/drawing/2014/main" id="{F94891C9-4D24-4D5C-B142-D69AA48082E6}"/>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2263255611"/>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FE0DBC-C3D2-4A39-B71C-788D9F8737A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287D1FC-EA46-4A6C-859E-546B6BD4D0E1}"/>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6197212D-AE6F-4358-9DAE-2FB90E857A04}"/>
              </a:ext>
            </a:extLst>
          </p:cNvPr>
          <p:cNvSpPr>
            <a:spLocks noGrp="1"/>
          </p:cNvSpPr>
          <p:nvPr>
            <p:ph type="ftr" sz="quarter" idx="11"/>
          </p:nvPr>
        </p:nvSpPr>
        <p:spPr/>
        <p:txBody>
          <a:bodyPr/>
          <a:lstStyle/>
          <a:p>
            <a:r>
              <a:rPr lang="en-US"/>
              <a:t>1 https://www.gartner.com/en/documents/3906929/2019-ceo-survey-the-year-of-challenged-growth</a:t>
            </a:r>
          </a:p>
        </p:txBody>
      </p:sp>
      <p:sp>
        <p:nvSpPr>
          <p:cNvPr id="5" name="Slide Number Placeholder 4">
            <a:extLst>
              <a:ext uri="{FF2B5EF4-FFF2-40B4-BE49-F238E27FC236}">
                <a16:creationId xmlns:a16="http://schemas.microsoft.com/office/drawing/2014/main" id="{F1B0AFAF-82DB-41A7-8EBA-9DDDC8A14995}"/>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195105314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159B58C-3AC8-4F8B-B16D-AEA1F7E49C53}"/>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a16="http://schemas.microsoft.com/office/drawing/2014/main" id="{CC32EE17-0537-4F34-91A4-705F88648EBB}"/>
              </a:ext>
            </a:extLst>
          </p:cNvPr>
          <p:cNvSpPr>
            <a:spLocks noGrp="1"/>
          </p:cNvSpPr>
          <p:nvPr>
            <p:ph type="ftr" sz="quarter" idx="11"/>
          </p:nvPr>
        </p:nvSpPr>
        <p:spPr/>
        <p:txBody>
          <a:bodyPr/>
          <a:lstStyle/>
          <a:p>
            <a:r>
              <a:rPr lang="en-US"/>
              <a:t>1 https://www.gartner.com/en/documents/3906929/2019-ceo-survey-the-year-of-challenged-growth</a:t>
            </a:r>
          </a:p>
        </p:txBody>
      </p:sp>
      <p:sp>
        <p:nvSpPr>
          <p:cNvPr id="4" name="Slide Number Placeholder 3">
            <a:extLst>
              <a:ext uri="{FF2B5EF4-FFF2-40B4-BE49-F238E27FC236}">
                <a16:creationId xmlns:a16="http://schemas.microsoft.com/office/drawing/2014/main" id="{4CAE7DA3-07D6-4BAA-9568-051978973F0A}"/>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1019391459"/>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7F1447-9FD6-4E53-9B76-9A3C6E9AF85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407A26D-80B5-40C5-802C-A46140D8864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04A3B31-BADA-4CB0-B468-DF8307F49A1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9521686-BCB7-4C3D-B936-CD67830C5F06}"/>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633F2564-E345-4934-A61B-01C897FF2AAE}"/>
              </a:ext>
            </a:extLst>
          </p:cNvPr>
          <p:cNvSpPr>
            <a:spLocks noGrp="1"/>
          </p:cNvSpPr>
          <p:nvPr>
            <p:ph type="ftr" sz="quarter" idx="11"/>
          </p:nvPr>
        </p:nvSpPr>
        <p:spPr/>
        <p:txBody>
          <a:bodyPr/>
          <a:lstStyle/>
          <a:p>
            <a:r>
              <a:rPr lang="en-US"/>
              <a:t>1 https://www.gartner.com/en/documents/3906929/2019-ceo-survey-the-year-of-challenged-growth</a:t>
            </a:r>
          </a:p>
        </p:txBody>
      </p:sp>
      <p:sp>
        <p:nvSpPr>
          <p:cNvPr id="7" name="Slide Number Placeholder 6">
            <a:extLst>
              <a:ext uri="{FF2B5EF4-FFF2-40B4-BE49-F238E27FC236}">
                <a16:creationId xmlns:a16="http://schemas.microsoft.com/office/drawing/2014/main" id="{EB491193-95DE-44A2-9D79-440AB06DFF47}"/>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3929949259"/>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497BA4-63D6-4255-955F-A766E57F0AD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2FE7FF3-E5A8-4F29-860C-B06E34C0D06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E323460-56AD-444C-949C-51D84828B10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559009D-5CA7-4804-A293-9D2E0FAAE9DD}"/>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CE589F22-CE27-49A2-BCB2-7467458B9BC5}"/>
              </a:ext>
            </a:extLst>
          </p:cNvPr>
          <p:cNvSpPr>
            <a:spLocks noGrp="1"/>
          </p:cNvSpPr>
          <p:nvPr>
            <p:ph type="ftr" sz="quarter" idx="11"/>
          </p:nvPr>
        </p:nvSpPr>
        <p:spPr/>
        <p:txBody>
          <a:bodyPr/>
          <a:lstStyle/>
          <a:p>
            <a:r>
              <a:rPr lang="en-US"/>
              <a:t>1 https://www.gartner.com/en/documents/3906929/2019-ceo-survey-the-year-of-challenged-growth</a:t>
            </a:r>
          </a:p>
        </p:txBody>
      </p:sp>
      <p:sp>
        <p:nvSpPr>
          <p:cNvPr id="7" name="Slide Number Placeholder 6">
            <a:extLst>
              <a:ext uri="{FF2B5EF4-FFF2-40B4-BE49-F238E27FC236}">
                <a16:creationId xmlns:a16="http://schemas.microsoft.com/office/drawing/2014/main" id="{74DE57D8-5D16-493C-8C7A-9F3832029F36}"/>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1295576890"/>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541C5D-1E17-44D6-8133-CE7CEAC365E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43C4C5C-6E7B-44E4-A3A1-B01064C22F5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DE474C9-473A-45B5-BCC7-303E2F4778A4}"/>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D525BFAA-61F1-4911-AB4C-07ADB9E7D2E4}"/>
              </a:ext>
            </a:extLst>
          </p:cNvPr>
          <p:cNvSpPr>
            <a:spLocks noGrp="1"/>
          </p:cNvSpPr>
          <p:nvPr>
            <p:ph type="ftr" sz="quarter" idx="11"/>
          </p:nvPr>
        </p:nvSpPr>
        <p:spPr/>
        <p:txBody>
          <a:bodyPr/>
          <a:lstStyle/>
          <a:p>
            <a:r>
              <a:rPr lang="en-US"/>
              <a:t>1 https://www.gartner.com/en/documents/3906929/2019-ceo-survey-the-year-of-challenged-growth</a:t>
            </a:r>
          </a:p>
        </p:txBody>
      </p:sp>
      <p:sp>
        <p:nvSpPr>
          <p:cNvPr id="6" name="Slide Number Placeholder 5">
            <a:extLst>
              <a:ext uri="{FF2B5EF4-FFF2-40B4-BE49-F238E27FC236}">
                <a16:creationId xmlns:a16="http://schemas.microsoft.com/office/drawing/2014/main" id="{5281997F-31E1-458A-B243-66C596DBF4AC}"/>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1926511542"/>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A0F6349-82D9-4028-8BD2-430E3907D96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1182BDB-727E-489C-A64E-C789B776A28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58BE732-96EF-48BF-A20F-76BBAE10BB16}"/>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76D30F05-C976-404C-9026-B86227E67629}"/>
              </a:ext>
            </a:extLst>
          </p:cNvPr>
          <p:cNvSpPr>
            <a:spLocks noGrp="1"/>
          </p:cNvSpPr>
          <p:nvPr>
            <p:ph type="ftr" sz="quarter" idx="11"/>
          </p:nvPr>
        </p:nvSpPr>
        <p:spPr/>
        <p:txBody>
          <a:bodyPr/>
          <a:lstStyle/>
          <a:p>
            <a:r>
              <a:rPr lang="en-US"/>
              <a:t>1 https://www.gartner.com/en/documents/3906929/2019-ceo-survey-the-year-of-challenged-growth</a:t>
            </a:r>
          </a:p>
        </p:txBody>
      </p:sp>
      <p:sp>
        <p:nvSpPr>
          <p:cNvPr id="6" name="Slide Number Placeholder 5">
            <a:extLst>
              <a:ext uri="{FF2B5EF4-FFF2-40B4-BE49-F238E27FC236}">
                <a16:creationId xmlns:a16="http://schemas.microsoft.com/office/drawing/2014/main" id="{D0F60E58-6869-4B95-B594-F8F74C832897}"/>
              </a:ext>
            </a:extLst>
          </p:cNvPr>
          <p:cNvSpPr>
            <a:spLocks noGrp="1"/>
          </p:cNvSpPr>
          <p:nvPr>
            <p:ph type="sldNum" sz="quarter" idx="12"/>
          </p:nvPr>
        </p:nvSpPr>
        <p:spPr/>
        <p:txBody>
          <a:bodyPr/>
          <a:lstStyle/>
          <a:p>
            <a:fld id="{86A4B71F-1E90-49CA-A44C-B683252D884E}" type="slidenum">
              <a:rPr lang="en-US" smtClean="0"/>
              <a:t>‹#›</a:t>
            </a:fld>
            <a:endParaRPr lang="en-US"/>
          </a:p>
        </p:txBody>
      </p:sp>
    </p:spTree>
    <p:extLst>
      <p:ext uri="{BB962C8B-B14F-4D97-AF65-F5344CB8AC3E}">
        <p14:creationId xmlns:p14="http://schemas.microsoft.com/office/powerpoint/2010/main" val="661251435"/>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1_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 Placeholder 16">
            <a:extLst>
              <a:ext uri="{FF2B5EF4-FFF2-40B4-BE49-F238E27FC236}">
                <a16:creationId xmlns:a16="http://schemas.microsoft.com/office/drawing/2014/main" id="{B1A530C8-2C73-4ADC-AF39-34FB5781FF59}"/>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Tree>
    <p:extLst>
      <p:ext uri="{BB962C8B-B14F-4D97-AF65-F5344CB8AC3E}">
        <p14:creationId xmlns:p14="http://schemas.microsoft.com/office/powerpoint/2010/main" val="42826872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1E1350E-00C8-4279-9546-D393F1AA62A1}"/>
              </a:ext>
            </a:extLst>
          </p:cNvPr>
          <p:cNvSpPr>
            <a:spLocks noGrp="1"/>
          </p:cNvSpPr>
          <p:nvPr>
            <p:ph type="dt" sz="half" idx="10"/>
          </p:nvPr>
        </p:nvSpPr>
        <p:spPr/>
        <p:txBody>
          <a:bodyPr/>
          <a:lstStyle/>
          <a:p>
            <a:fld id="{67A60915-69DE-44AD-BDA2-6DD4B2A7703C}" type="datetimeFigureOut">
              <a:rPr lang="en-US" smtClean="0"/>
              <a:t>2/10/2021</a:t>
            </a:fld>
            <a:endParaRPr lang="en-US"/>
          </a:p>
        </p:txBody>
      </p:sp>
      <p:sp>
        <p:nvSpPr>
          <p:cNvPr id="3" name="Footer Placeholder 2">
            <a:extLst>
              <a:ext uri="{FF2B5EF4-FFF2-40B4-BE49-F238E27FC236}">
                <a16:creationId xmlns:a16="http://schemas.microsoft.com/office/drawing/2014/main" id="{70453C6B-9FF1-42E6-8095-A921D60B8C9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19B192F-BBF0-4B89-ABA0-1A0821DBCD34}"/>
              </a:ext>
            </a:extLst>
          </p:cNvPr>
          <p:cNvSpPr>
            <a:spLocks noGrp="1"/>
          </p:cNvSpPr>
          <p:nvPr>
            <p:ph type="sldNum" sz="quarter" idx="12"/>
          </p:nvPr>
        </p:nvSpPr>
        <p:spPr/>
        <p:txBody>
          <a:bodyPr/>
          <a:lstStyle/>
          <a:p>
            <a:fld id="{90600063-FFF8-4B4F-84B1-B7A859DFC166}" type="slidenum">
              <a:rPr lang="en-US" smtClean="0"/>
              <a:t>‹#›</a:t>
            </a:fld>
            <a:endParaRPr lang="en-US"/>
          </a:p>
        </p:txBody>
      </p:sp>
    </p:spTree>
    <p:extLst>
      <p:ext uri="{BB962C8B-B14F-4D97-AF65-F5344CB8AC3E}">
        <p14:creationId xmlns:p14="http://schemas.microsoft.com/office/powerpoint/2010/main" val="2089587912"/>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38979321"/>
      </p:ext>
    </p:extLst>
  </p:cSld>
  <p:clrMapOvr>
    <a:masterClrMapping/>
  </p:clrMapOvr>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6" y="1922588"/>
            <a:ext cx="9384447" cy="603538"/>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100" indent="0">
              <a:buNone/>
              <a:defRPr/>
            </a:lvl2pPr>
            <a:lvl3pPr marL="448198" indent="0">
              <a:buNone/>
              <a:defRPr/>
            </a:lvl3pPr>
            <a:lvl4pPr marL="672298" indent="0">
              <a:buNone/>
              <a:defRPr/>
            </a:lvl4pPr>
            <a:lvl5pPr marL="896397"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6"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1 https://www.gartner.com/en/documents/3906929/2019-ceo-survey-the-year-of-challenged-growth</a:t>
            </a:r>
          </a:p>
        </p:txBody>
      </p:sp>
    </p:spTree>
    <p:extLst>
      <p:ext uri="{BB962C8B-B14F-4D97-AF65-F5344CB8AC3E}">
        <p14:creationId xmlns:p14="http://schemas.microsoft.com/office/powerpoint/2010/main" val="4146526617"/>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478739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9_Macbook Mockup">
    <p:spTree>
      <p:nvGrpSpPr>
        <p:cNvPr id="1" name=""/>
        <p:cNvGrpSpPr/>
        <p:nvPr/>
      </p:nvGrpSpPr>
      <p:grpSpPr>
        <a:xfrm>
          <a:off x="0" y="0"/>
          <a:ext cx="0" cy="0"/>
          <a:chOff x="0" y="0"/>
          <a:chExt cx="0" cy="0"/>
        </a:xfrm>
      </p:grpSpPr>
      <p:sp>
        <p:nvSpPr>
          <p:cNvPr id="17" name="Picture Placeholder 4"/>
          <p:cNvSpPr>
            <a:spLocks noGrp="1"/>
          </p:cNvSpPr>
          <p:nvPr>
            <p:ph type="pic" sz="quarter" idx="14"/>
          </p:nvPr>
        </p:nvSpPr>
        <p:spPr>
          <a:xfrm>
            <a:off x="6096000" y="0"/>
            <a:ext cx="6096000" cy="4506875"/>
          </a:xfrm>
          <a:prstGeom prst="rect">
            <a:avLst/>
          </a:prstGeom>
          <a:solidFill>
            <a:schemeClr val="bg1">
              <a:lumMod val="95000"/>
            </a:schemeClr>
          </a:solidFill>
        </p:spPr>
        <p:txBody>
          <a:bodyPr>
            <a:normAutofit/>
          </a:bodyPr>
          <a:lstStyle>
            <a:lvl1pPr>
              <a:defRPr sz="1000"/>
            </a:lvl1pPr>
          </a:lstStyle>
          <a:p>
            <a:endParaRPr lang="en-US"/>
          </a:p>
        </p:txBody>
      </p:sp>
    </p:spTree>
    <p:extLst>
      <p:ext uri="{BB962C8B-B14F-4D97-AF65-F5344CB8AC3E}">
        <p14:creationId xmlns:p14="http://schemas.microsoft.com/office/powerpoint/2010/main" val="70101055"/>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Microsoft Docs Slide">
    <p:spTree>
      <p:nvGrpSpPr>
        <p:cNvPr id="1" name=""/>
        <p:cNvGrpSpPr/>
        <p:nvPr/>
      </p:nvGrpSpPr>
      <p:grpSpPr>
        <a:xfrm>
          <a:off x="0" y="0"/>
          <a:ext cx="0" cy="0"/>
          <a:chOff x="0" y="0"/>
          <a:chExt cx="0" cy="0"/>
        </a:xfrm>
      </p:grpSpPr>
      <p:pic>
        <p:nvPicPr>
          <p:cNvPr id="4" name="Picture 3" descr="Microsoft Docs designed image">
            <a:extLst>
              <a:ext uri="{FF2B5EF4-FFF2-40B4-BE49-F238E27FC236}">
                <a16:creationId xmlns:a16="http://schemas.microsoft.com/office/drawing/2014/main" id="{15F1B631-BB65-49F7-8147-1D8D8ECED980}"/>
              </a:ext>
            </a:extLst>
          </p:cNvPr>
          <p:cNvPicPr>
            <a:picLocks noChangeAspect="1"/>
          </p:cNvPicPr>
          <p:nvPr userDrawn="1"/>
        </p:nvPicPr>
        <p:blipFill>
          <a:blip r:embed="rId2"/>
          <a:srcRect/>
          <a:stretch/>
        </p:blipFill>
        <p:spPr>
          <a:xfrm>
            <a:off x="1234" y="28"/>
            <a:ext cx="12189531" cy="6857944"/>
          </a:xfrm>
          <a:prstGeom prst="rect">
            <a:avLst/>
          </a:prstGeom>
        </p:spPr>
      </p:pic>
      <p:sp>
        <p:nvSpPr>
          <p:cNvPr id="5" name="TextBox 4">
            <a:extLst>
              <a:ext uri="{FF2B5EF4-FFF2-40B4-BE49-F238E27FC236}">
                <a16:creationId xmlns:a16="http://schemas.microsoft.com/office/drawing/2014/main" id="{0C45E7BE-3A8B-48F0-8322-81249B4EBD7E}"/>
              </a:ext>
            </a:extLst>
          </p:cNvPr>
          <p:cNvSpPr txBox="1"/>
          <p:nvPr userDrawn="1"/>
        </p:nvSpPr>
        <p:spPr>
          <a:xfrm>
            <a:off x="584200" y="1343771"/>
            <a:ext cx="2573590" cy="307777"/>
          </a:xfrm>
          <a:prstGeom prst="rect">
            <a:avLst/>
          </a:prstGeom>
          <a:noFill/>
        </p:spPr>
        <p:txBody>
          <a:bodyPr wrap="none" lIns="0" tIns="0" rIns="0" bIns="0" rtlCol="0">
            <a:spAutoFit/>
          </a:bodyPr>
          <a:lstStyle/>
          <a:p>
            <a:pPr algn="l"/>
            <a:r>
              <a:rPr lang="en-US" sz="2000"/>
              <a:t>Guidance from experts</a:t>
            </a:r>
          </a:p>
        </p:txBody>
      </p:sp>
      <p:sp>
        <p:nvSpPr>
          <p:cNvPr id="6" name="TextBox 5">
            <a:extLst>
              <a:ext uri="{FF2B5EF4-FFF2-40B4-BE49-F238E27FC236}">
                <a16:creationId xmlns:a16="http://schemas.microsoft.com/office/drawing/2014/main" id="{09A7C342-A96B-434F-BDD1-FA441BEDA29E}"/>
              </a:ext>
            </a:extLst>
          </p:cNvPr>
          <p:cNvSpPr txBox="1"/>
          <p:nvPr userDrawn="1"/>
        </p:nvSpPr>
        <p:spPr>
          <a:xfrm>
            <a:off x="536494" y="1585527"/>
            <a:ext cx="4037003" cy="723275"/>
          </a:xfrm>
          <a:prstGeom prst="rect">
            <a:avLst/>
          </a:prstGeom>
          <a:noFill/>
        </p:spPr>
        <p:txBody>
          <a:bodyPr wrap="none" lIns="0" tIns="0" rIns="0" bIns="0" rtlCol="0">
            <a:spAutoFit/>
          </a:bodyPr>
          <a:lstStyle/>
          <a:p>
            <a:pPr algn="l" defTabSz="932742" rtl="0" eaLnBrk="1" latinLnBrk="0" hangingPunct="1">
              <a:lnSpc>
                <a:spcPct val="100000"/>
              </a:lnSpc>
              <a:spcBef>
                <a:spcPct val="0"/>
              </a:spcBef>
              <a:buNone/>
            </a:pPr>
            <a:r>
              <a:rPr lang="en-US" sz="4700" b="0" kern="1200" cap="none" spc="-50" baseline="0">
                <a:ln w="3175">
                  <a:noFill/>
                </a:ln>
                <a:solidFill>
                  <a:schemeClr val="tx1"/>
                </a:solidFill>
                <a:effectLst/>
                <a:latin typeface="+mj-lt"/>
                <a:ea typeface="+mn-ea"/>
                <a:cs typeface="Segoe UI" pitchFamily="34" charset="0"/>
              </a:rPr>
              <a:t>Microsoft Docs</a:t>
            </a:r>
          </a:p>
        </p:txBody>
      </p:sp>
      <p:sp>
        <p:nvSpPr>
          <p:cNvPr id="7" name="TextBox 6">
            <a:extLst>
              <a:ext uri="{FF2B5EF4-FFF2-40B4-BE49-F238E27FC236}">
                <a16:creationId xmlns:a16="http://schemas.microsoft.com/office/drawing/2014/main" id="{F823198D-FC47-490F-8433-6D66E37F4CEF}"/>
              </a:ext>
            </a:extLst>
          </p:cNvPr>
          <p:cNvSpPr txBox="1"/>
          <p:nvPr userDrawn="1"/>
        </p:nvSpPr>
        <p:spPr>
          <a:xfrm>
            <a:off x="584200" y="2543473"/>
            <a:ext cx="3129255" cy="615553"/>
          </a:xfrm>
          <a:prstGeom prst="rect">
            <a:avLst/>
          </a:prstGeom>
          <a:noFill/>
        </p:spPr>
        <p:txBody>
          <a:bodyPr wrap="none" lIns="0" tIns="0" rIns="0" bIns="0" rtlCol="0">
            <a:spAutoFit/>
          </a:bodyPr>
          <a:lstStyle/>
          <a:p>
            <a:pPr algn="l"/>
            <a:r>
              <a:rPr lang="en-US" sz="2000"/>
              <a:t>Explore overviews, tutorials,</a:t>
            </a:r>
            <a:br>
              <a:rPr lang="en-US" sz="2000"/>
            </a:br>
            <a:r>
              <a:rPr lang="en-US" sz="2000"/>
              <a:t>code samples, and more.</a:t>
            </a:r>
          </a:p>
        </p:txBody>
      </p:sp>
    </p:spTree>
    <p:extLst>
      <p:ext uri="{BB962C8B-B14F-4D97-AF65-F5344CB8AC3E}">
        <p14:creationId xmlns:p14="http://schemas.microsoft.com/office/powerpoint/2010/main" val="31761281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90" y="3029995"/>
            <a:ext cx="9630389" cy="1793104"/>
          </a:xfrm>
          <a:noFill/>
        </p:spPr>
        <p:txBody>
          <a:bodyPr lIns="0" tIns="0" rIns="0" bIns="182880" anchor="b" anchorCtr="0"/>
          <a:lstStyle>
            <a:lvl1pPr>
              <a:defRPr sz="4705" strike="noStrike" spc="-49" baseline="0">
                <a:solidFill>
                  <a:schemeClr val="tx2"/>
                </a:solidFill>
              </a:defRPr>
            </a:lvl1pPr>
          </a:lstStyle>
          <a:p>
            <a:r>
              <a:rPr lang="en-US"/>
              <a:t>Microsoft Azure </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2" y="4847660"/>
            <a:ext cx="9602819" cy="745370"/>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pic>
        <p:nvPicPr>
          <p:cNvPr id="7" name="Picture 6">
            <a:extLst>
              <a:ext uri="{FF2B5EF4-FFF2-40B4-BE49-F238E27FC236}">
                <a16:creationId xmlns:a16="http://schemas.microsoft.com/office/drawing/2014/main" id="{7AD15E17-5FC9-4BCE-81F6-A7906928697E}"/>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584200" y="585690"/>
            <a:ext cx="1366246" cy="292706"/>
          </a:xfrm>
          <a:prstGeom prst="rect">
            <a:avLst/>
          </a:prstGeom>
        </p:spPr>
      </p:pic>
    </p:spTree>
    <p:extLst>
      <p:ext uri="{BB962C8B-B14F-4D97-AF65-F5344CB8AC3E}">
        <p14:creationId xmlns:p14="http://schemas.microsoft.com/office/powerpoint/2010/main" val="31565437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accent3"/>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2" y="4847661"/>
            <a:ext cx="9609045"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2" y="3029995"/>
            <a:ext cx="963038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pic>
        <p:nvPicPr>
          <p:cNvPr id="7" name="MS logo white - EMF" descr="Microsoft logo white text version">
            <a:extLst>
              <a:ext uri="{FF2B5EF4-FFF2-40B4-BE49-F238E27FC236}">
                <a16:creationId xmlns:a16="http://schemas.microsoft.com/office/drawing/2014/main" id="{08540C2E-9B30-4C49-A830-87F736CCBD7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white">
          <a:xfrm>
            <a:off x="584200" y="585788"/>
            <a:ext cx="1366245" cy="292608"/>
          </a:xfrm>
          <a:prstGeom prst="rect">
            <a:avLst/>
          </a:prstGeom>
        </p:spPr>
      </p:pic>
    </p:spTree>
    <p:extLst>
      <p:ext uri="{BB962C8B-B14F-4D97-AF65-F5344CB8AC3E}">
        <p14:creationId xmlns:p14="http://schemas.microsoft.com/office/powerpoint/2010/main" val="9957715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8" name="Picture 7">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249423" y="0"/>
              <a:ext cx="10187052" cy="6994525"/>
            </a:xfrm>
            <a:prstGeom prst="rect">
              <a:avLst/>
            </a:prstGeom>
          </p:spPr>
        </p:pic>
        <p:sp>
          <p:nvSpPr>
            <p:cNvPr id="9" name="Rectangle 8">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13"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11" name="Rectangle 10">
            <a:extLst>
              <a:ext uri="{FF2B5EF4-FFF2-40B4-BE49-F238E27FC236}">
                <a16:creationId xmlns:a16="http://schemas.microsoft.com/office/drawing/2014/main" id="{13532A61-7338-495C-8787-A222781205FF}"/>
              </a:ext>
            </a:extLst>
          </p:cNvPr>
          <p:cNvSpPr/>
          <p:nvPr userDrawn="1"/>
        </p:nvSpPr>
        <p:spPr bwMode="auto">
          <a:xfrm>
            <a:off x="426425" y="212826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lvl="0" algn="ctr" defTabSz="914113"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3" y="4495237"/>
            <a:ext cx="6507352"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0"/>
            <a:ext cx="6564802" cy="1793104"/>
          </a:xfrm>
          <a:noFill/>
        </p:spPr>
        <p:txBody>
          <a:bodyPr lIns="0" tIns="0" rIns="0" bIns="182880" anchor="b" anchorCtr="0"/>
          <a:lstStyle>
            <a:lvl1pPr>
              <a:defRPr sz="4705" strike="noStrike" spc="-49" baseline="0">
                <a:solidFill>
                  <a:schemeClr val="bg1"/>
                </a:solidFill>
              </a:defRPr>
            </a:lvl1pPr>
          </a:lstStyle>
          <a:p>
            <a:r>
              <a:rPr lang="en-US"/>
              <a:t>Microsoft 365 title or event name</a:t>
            </a:r>
          </a:p>
        </p:txBody>
      </p:sp>
      <p:pic>
        <p:nvPicPr>
          <p:cNvPr id="12" name="Picture 11">
            <a:extLst>
              <a:ext uri="{FF2B5EF4-FFF2-40B4-BE49-F238E27FC236}">
                <a16:creationId xmlns:a16="http://schemas.microsoft.com/office/drawing/2014/main" id="{6147B7F7-3EAA-3540-BC65-00BDB110EACA}"/>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428682" y="472516"/>
            <a:ext cx="1335673" cy="190278"/>
          </a:xfrm>
          <a:prstGeom prst="rect">
            <a:avLst/>
          </a:prstGeom>
        </p:spPr>
      </p:pic>
    </p:spTree>
    <p:extLst>
      <p:ext uri="{BB962C8B-B14F-4D97-AF65-F5344CB8AC3E}">
        <p14:creationId xmlns:p14="http://schemas.microsoft.com/office/powerpoint/2010/main" val="10700410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5" name="Picture 4">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249423" y="0"/>
              <a:ext cx="10187052" cy="6994525"/>
            </a:xfrm>
            <a:prstGeom prst="rect">
              <a:avLst/>
            </a:prstGeom>
          </p:spPr>
        </p:pic>
        <p:sp>
          <p:nvSpPr>
            <p:cNvPr id="6" name="Rectangle 5">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13"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7" name="Rectangle 6">
            <a:extLst>
              <a:ext uri="{FF2B5EF4-FFF2-40B4-BE49-F238E27FC236}">
                <a16:creationId xmlns:a16="http://schemas.microsoft.com/office/drawing/2014/main" id="{13532A61-7338-495C-8787-A222781205FF}"/>
              </a:ext>
            </a:extLst>
          </p:cNvPr>
          <p:cNvSpPr/>
          <p:nvPr userDrawn="1"/>
        </p:nvSpPr>
        <p:spPr bwMode="auto">
          <a:xfrm>
            <a:off x="428682" y="2161468"/>
            <a:ext cx="7477989" cy="35862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lvl="0" algn="ctr" defTabSz="914113"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3" y="4495237"/>
            <a:ext cx="6507352" cy="724246"/>
          </a:xfrm>
        </p:spPr>
        <p:txBody>
          <a:bodyPr/>
          <a:lstStyle>
            <a:lvl1pPr>
              <a:defRPr sz="1765">
                <a:solidFill>
                  <a:schemeClr val="tx1"/>
                </a:solidFill>
              </a:defRPr>
            </a:lvl1pPr>
            <a:lvl2pPr>
              <a:defRPr sz="1765">
                <a:solidFill>
                  <a:schemeClr val="tx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0"/>
            <a:ext cx="6564802" cy="1793104"/>
          </a:xfrm>
          <a:noFill/>
        </p:spPr>
        <p:txBody>
          <a:bodyPr lIns="0" tIns="0" rIns="0" bIns="182880" anchor="b" anchorCtr="0"/>
          <a:lstStyle>
            <a:lvl1pPr>
              <a:defRPr sz="4705" strike="noStrike" spc="-49" baseline="0">
                <a:solidFill>
                  <a:schemeClr val="tx2"/>
                </a:solidFill>
              </a:defRPr>
            </a:lvl1pPr>
          </a:lstStyle>
          <a:p>
            <a:r>
              <a:rPr lang="en-US"/>
              <a:t>Microsoft 365 title or event name</a:t>
            </a:r>
          </a:p>
        </p:txBody>
      </p:sp>
      <p:pic>
        <p:nvPicPr>
          <p:cNvPr id="10" name="Picture 9">
            <a:extLst>
              <a:ext uri="{FF2B5EF4-FFF2-40B4-BE49-F238E27FC236}">
                <a16:creationId xmlns:a16="http://schemas.microsoft.com/office/drawing/2014/main" id="{6147B7F7-3EAA-3540-BC65-00BDB110EACA}"/>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428682" y="472516"/>
            <a:ext cx="1335673" cy="190278"/>
          </a:xfrm>
          <a:prstGeom prst="rect">
            <a:avLst/>
          </a:prstGeom>
        </p:spPr>
      </p:pic>
    </p:spTree>
    <p:extLst>
      <p:ext uri="{BB962C8B-B14F-4D97-AF65-F5344CB8AC3E}">
        <p14:creationId xmlns:p14="http://schemas.microsoft.com/office/powerpoint/2010/main" val="1394971964"/>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1168944"/>
            <a:ext cx="3618381" cy="899665"/>
          </a:xfrm>
        </p:spPr>
        <p:txBody>
          <a:bodyPr lIns="0" tIns="0" rIns="0" bIns="0"/>
          <a:lstStyle>
            <a:lvl1pPr>
              <a:defRPr sz="1765"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229843" y="1168944"/>
            <a:ext cx="3837818" cy="3786998"/>
          </a:xfrm>
        </p:spPr>
        <p:txBody>
          <a:bodyPr wrap="square" lIns="0" tIns="0" rIns="0" bIns="0">
            <a:noAutofit/>
          </a:bodyPr>
          <a:lstStyle>
            <a:lvl1pPr marL="0" indent="0" defTabSz="507336">
              <a:spcAft>
                <a:spcPts val="490"/>
              </a:spcAft>
              <a:buNone/>
              <a:defRPr sz="1765" spc="0" baseline="0">
                <a:solidFill>
                  <a:schemeClr val="tx2"/>
                </a:solidFill>
              </a:defRPr>
            </a:lvl1pPr>
            <a:lvl2pPr marL="224100" indent="0">
              <a:buNone/>
              <a:defRPr sz="1765"/>
            </a:lvl2pPr>
            <a:lvl3pPr marL="448198" indent="0">
              <a:buNone/>
              <a:defRPr sz="1765"/>
            </a:lvl3pPr>
            <a:lvl4pPr marL="672298" indent="0">
              <a:buNone/>
              <a:defRPr sz="1765"/>
            </a:lvl4pPr>
            <a:lvl5pPr marL="896397" indent="0">
              <a:buNone/>
              <a:defRPr sz="1765"/>
            </a:lvl5pPr>
          </a:lstStyle>
          <a:p>
            <a:pPr lvl="0"/>
            <a:r>
              <a:rPr lang="en-US"/>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242900114"/>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D46C43-2282-4BA3-B048-F1819F8045B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4237CC4-9DCB-4F62-A05E-49BE36BB195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5486AF2-D89F-435A-A510-566B6A12BD8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D8CCFCC-6163-4562-B13F-5616C502999D}"/>
              </a:ext>
            </a:extLst>
          </p:cNvPr>
          <p:cNvSpPr>
            <a:spLocks noGrp="1"/>
          </p:cNvSpPr>
          <p:nvPr>
            <p:ph type="dt" sz="half" idx="10"/>
          </p:nvPr>
        </p:nvSpPr>
        <p:spPr/>
        <p:txBody>
          <a:bodyPr/>
          <a:lstStyle/>
          <a:p>
            <a:fld id="{67A60915-69DE-44AD-BDA2-6DD4B2A7703C}" type="datetimeFigureOut">
              <a:rPr lang="en-US" smtClean="0"/>
              <a:t>2/10/2021</a:t>
            </a:fld>
            <a:endParaRPr lang="en-US"/>
          </a:p>
        </p:txBody>
      </p:sp>
      <p:sp>
        <p:nvSpPr>
          <p:cNvPr id="6" name="Footer Placeholder 5">
            <a:extLst>
              <a:ext uri="{FF2B5EF4-FFF2-40B4-BE49-F238E27FC236}">
                <a16:creationId xmlns:a16="http://schemas.microsoft.com/office/drawing/2014/main" id="{64B66A5A-EB4E-4D3F-B382-199459D5158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0E5D244-E2B6-4322-9285-35DE61024A92}"/>
              </a:ext>
            </a:extLst>
          </p:cNvPr>
          <p:cNvSpPr>
            <a:spLocks noGrp="1"/>
          </p:cNvSpPr>
          <p:nvPr>
            <p:ph type="sldNum" sz="quarter" idx="12"/>
          </p:nvPr>
        </p:nvSpPr>
        <p:spPr/>
        <p:txBody>
          <a:bodyPr/>
          <a:lstStyle/>
          <a:p>
            <a:fld id="{90600063-FFF8-4B4F-84B1-B7A859DFC166}" type="slidenum">
              <a:rPr lang="en-US" smtClean="0"/>
              <a:t>‹#›</a:t>
            </a:fld>
            <a:endParaRPr lang="en-US"/>
          </a:p>
        </p:txBody>
      </p:sp>
    </p:spTree>
    <p:extLst>
      <p:ext uri="{BB962C8B-B14F-4D97-AF65-F5344CB8AC3E}">
        <p14:creationId xmlns:p14="http://schemas.microsoft.com/office/powerpoint/2010/main" val="3046673839"/>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6" y="1922803"/>
            <a:ext cx="11306469" cy="603538"/>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98" indent="0">
              <a:buNone/>
              <a:defRPr/>
            </a:lvl3pPr>
            <a:lvl4pPr marL="672298" indent="0">
              <a:buNone/>
              <a:defRPr/>
            </a:lvl4pPr>
            <a:lvl5pPr marL="896397"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6" y="3151388"/>
            <a:ext cx="11306469" cy="443776"/>
          </a:xfr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chemeClr val="tx1"/>
                </a:solidFill>
              </a:defRPr>
            </a:lvl2pPr>
            <a:lvl3pPr marL="448198" indent="0">
              <a:buNone/>
              <a:defRPr/>
            </a:lvl3pPr>
            <a:lvl4pPr marL="672298" indent="0">
              <a:buNone/>
              <a:defRPr/>
            </a:lvl4pPr>
            <a:lvl5pPr marL="896397"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6" y="4352947"/>
            <a:ext cx="11306469" cy="331946"/>
          </a:xfrm>
        </p:spPr>
        <p:txBody>
          <a:bodyPr lIns="0" tIns="0" rIns="0" bIns="0"/>
          <a:lstStyle>
            <a:lvl1pPr marL="0" indent="0">
              <a:lnSpc>
                <a:spcPts val="1176"/>
              </a:lnSpc>
              <a:spcBef>
                <a:spcPts val="0"/>
              </a:spcBef>
              <a:buNone/>
              <a:defRPr sz="981" spc="0">
                <a:solidFill>
                  <a:schemeClr val="tx1"/>
                </a:solidFill>
              </a:defRPr>
            </a:lvl1pPr>
            <a:lvl2pPr marL="0" indent="0">
              <a:lnSpc>
                <a:spcPct val="100000"/>
              </a:lnSpc>
              <a:spcBef>
                <a:spcPts val="0"/>
              </a:spcBef>
              <a:buNone/>
              <a:defRPr sz="981" spc="0">
                <a:solidFill>
                  <a:schemeClr val="tx1"/>
                </a:solidFill>
              </a:defRPr>
            </a:lvl2pPr>
            <a:lvl3pPr marL="448198" indent="0">
              <a:buNone/>
              <a:defRPr/>
            </a:lvl3pPr>
            <a:lvl4pPr marL="672298"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112692790"/>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6" y="1922588"/>
            <a:ext cx="9384447" cy="603538"/>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100" indent="0">
              <a:buNone/>
              <a:defRPr/>
            </a:lvl2pPr>
            <a:lvl3pPr marL="448198" indent="0">
              <a:buNone/>
              <a:defRPr/>
            </a:lvl3pPr>
            <a:lvl4pPr marL="672298" indent="0">
              <a:buNone/>
              <a:defRPr/>
            </a:lvl4pPr>
            <a:lvl5pPr marL="896397"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6"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4150243061"/>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6" y="2363624"/>
            <a:ext cx="3618381" cy="2483629"/>
          </a:xfr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2" y="2363624"/>
            <a:ext cx="3618381" cy="2483629"/>
          </a:xfr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416388841"/>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64958" y="1599725"/>
            <a:ext cx="3609417" cy="3099393"/>
          </a:xfrm>
          <a:blipFill>
            <a:blip r:embed="rId2" cstate="email">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6" y="4927922"/>
            <a:ext cx="3618381" cy="1201226"/>
          </a:xfr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2"/>
            <a:ext cx="3618381" cy="1201226"/>
          </a:xfr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00039" y="1599725"/>
            <a:ext cx="3609417" cy="3099393"/>
          </a:xfrm>
          <a:blipFill>
            <a:blip r:embed="rId3" cstate="email">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144084" y="1599722"/>
            <a:ext cx="3609417" cy="3099394"/>
          </a:xfrm>
          <a:blipFill>
            <a:blip r:embed="rId4" cstate="email">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2" y="4927922"/>
            <a:ext cx="3618381" cy="1201226"/>
          </a:xfr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2" name="Footer Placeholder 14">
            <a:extLst>
              <a:ext uri="{FF2B5EF4-FFF2-40B4-BE49-F238E27FC236}">
                <a16:creationId xmlns:a16="http://schemas.microsoft.com/office/drawing/2014/main" id="{CA59C6B7-B917-1840-9DE3-C346678711AC}"/>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745161080"/>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6" y="2158887"/>
            <a:ext cx="1693247" cy="895855"/>
          </a:xfrm>
        </p:spPr>
        <p:txBody>
          <a:bodyPr>
            <a:noAutofit/>
          </a:bodyPr>
          <a:lstStyle>
            <a:lvl1pPr marL="0" indent="0">
              <a:buNone/>
              <a:defRPr sz="1961"/>
            </a:lvl1pPr>
          </a:lstStyle>
          <a:p>
            <a:pPr lvl="0"/>
            <a:r>
              <a:rPr lang="en-US"/>
              <a:t>Picture</a:t>
            </a: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6" y="3167819"/>
            <a:ext cx="1693247" cy="2817053"/>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378328" y="3167818"/>
            <a:ext cx="1693247" cy="280339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00663" y="3167818"/>
            <a:ext cx="1693247" cy="280339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222995" y="3167818"/>
            <a:ext cx="1693247" cy="280339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145329" y="3167818"/>
            <a:ext cx="1693247" cy="280339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067660" y="3167818"/>
            <a:ext cx="1693247" cy="280339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378328" y="2158887"/>
            <a:ext cx="1693247" cy="895855"/>
          </a:xfrm>
        </p:spPr>
        <p:txBody>
          <a:bodyPr>
            <a:noAutofit/>
          </a:bodyPr>
          <a:lstStyle>
            <a:lvl1pPr marL="0" indent="0">
              <a:buNone/>
              <a:defRPr sz="1961"/>
            </a:lvl1pPr>
          </a:lstStyle>
          <a:p>
            <a:pPr lvl="0"/>
            <a:r>
              <a:rPr lang="en-US"/>
              <a:t>Picture</a:t>
            </a:r>
          </a:p>
        </p:txBody>
      </p:sp>
      <p:sp>
        <p:nvSpPr>
          <p:cNvPr id="26" name="Content Placeholder 15"/>
          <p:cNvSpPr>
            <a:spLocks noGrp="1"/>
          </p:cNvSpPr>
          <p:nvPr>
            <p:ph sz="quarter" idx="27" hasCustomPrompt="1"/>
          </p:nvPr>
        </p:nvSpPr>
        <p:spPr>
          <a:xfrm>
            <a:off x="4300663" y="2158887"/>
            <a:ext cx="1693247" cy="895855"/>
          </a:xfrm>
        </p:spPr>
        <p:txBody>
          <a:bodyPr>
            <a:noAutofit/>
          </a:bodyPr>
          <a:lstStyle>
            <a:lvl1pPr marL="0" indent="0">
              <a:buNone/>
              <a:defRPr sz="1961"/>
            </a:lvl1pPr>
          </a:lstStyle>
          <a:p>
            <a:pPr lvl="0"/>
            <a:r>
              <a:rPr lang="en-US"/>
              <a:t>Picture</a:t>
            </a:r>
          </a:p>
        </p:txBody>
      </p:sp>
      <p:sp>
        <p:nvSpPr>
          <p:cNvPr id="27" name="Content Placeholder 15"/>
          <p:cNvSpPr>
            <a:spLocks noGrp="1"/>
          </p:cNvSpPr>
          <p:nvPr>
            <p:ph sz="quarter" idx="28" hasCustomPrompt="1"/>
          </p:nvPr>
        </p:nvSpPr>
        <p:spPr>
          <a:xfrm>
            <a:off x="6222995" y="2158887"/>
            <a:ext cx="1693247" cy="895855"/>
          </a:xfrm>
        </p:spPr>
        <p:txBody>
          <a:bodyPr>
            <a:noAutofit/>
          </a:bodyPr>
          <a:lstStyle>
            <a:lvl1pPr marL="0" indent="0">
              <a:buNone/>
              <a:defRPr sz="1961"/>
            </a:lvl1pPr>
          </a:lstStyle>
          <a:p>
            <a:pPr lvl="0"/>
            <a:r>
              <a:rPr lang="en-US"/>
              <a:t>Picture</a:t>
            </a:r>
          </a:p>
        </p:txBody>
      </p:sp>
      <p:sp>
        <p:nvSpPr>
          <p:cNvPr id="28" name="Content Placeholder 15"/>
          <p:cNvSpPr>
            <a:spLocks noGrp="1"/>
          </p:cNvSpPr>
          <p:nvPr>
            <p:ph sz="quarter" idx="29" hasCustomPrompt="1"/>
          </p:nvPr>
        </p:nvSpPr>
        <p:spPr>
          <a:xfrm>
            <a:off x="8145329" y="2158887"/>
            <a:ext cx="1693247" cy="895855"/>
          </a:xfrm>
        </p:spPr>
        <p:txBody>
          <a:bodyPr>
            <a:noAutofit/>
          </a:bodyPr>
          <a:lstStyle>
            <a:lvl1pPr marL="0" indent="0">
              <a:buNone/>
              <a:defRPr sz="1961"/>
            </a:lvl1pPr>
          </a:lstStyle>
          <a:p>
            <a:pPr lvl="0"/>
            <a:r>
              <a:rPr lang="en-US"/>
              <a:t>Picture</a:t>
            </a:r>
          </a:p>
        </p:txBody>
      </p:sp>
      <p:sp>
        <p:nvSpPr>
          <p:cNvPr id="29" name="Content Placeholder 15"/>
          <p:cNvSpPr>
            <a:spLocks noGrp="1"/>
          </p:cNvSpPr>
          <p:nvPr>
            <p:ph sz="quarter" idx="30" hasCustomPrompt="1"/>
          </p:nvPr>
        </p:nvSpPr>
        <p:spPr>
          <a:xfrm>
            <a:off x="10067660" y="2158887"/>
            <a:ext cx="1693247" cy="895855"/>
          </a:xfrm>
        </p:spPr>
        <p:txBody>
          <a:bodyPr>
            <a:noAutofit/>
          </a:bodyPr>
          <a:lstStyle>
            <a:lvl1pPr marL="0" indent="0">
              <a:buNone/>
              <a:defRPr sz="1961"/>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6" y="2025027"/>
            <a:ext cx="256787" cy="258381"/>
          </a:xfr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4" y="2025027"/>
            <a:ext cx="256787" cy="258381"/>
          </a:xfr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2" y="2025027"/>
            <a:ext cx="256787" cy="258381"/>
          </a:xfr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3" y="2025027"/>
            <a:ext cx="256787" cy="258381"/>
          </a:xfr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4" y="2025027"/>
            <a:ext cx="256787" cy="258381"/>
          </a:xfr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1" y="2025027"/>
            <a:ext cx="256787" cy="258381"/>
          </a:xfr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6.</a:t>
            </a:r>
          </a:p>
        </p:txBody>
      </p:sp>
      <p:sp>
        <p:nvSpPr>
          <p:cNvPr id="23" name="Footer Placeholder 14">
            <a:extLst>
              <a:ext uri="{FF2B5EF4-FFF2-40B4-BE49-F238E27FC236}">
                <a16:creationId xmlns:a16="http://schemas.microsoft.com/office/drawing/2014/main" id="{CDC19876-13E5-1847-AE6E-14EA37A9CEDD}"/>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99543596"/>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341234868"/>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bg2"/>
        </a:solidFill>
        <a:effectLst/>
      </p:bgPr>
    </p:bg>
    <p:spTree>
      <p:nvGrpSpPr>
        <p:cNvPr id="1" name=""/>
        <p:cNvGrpSpPr/>
        <p:nvPr/>
      </p:nvGrpSpPr>
      <p:grpSpPr>
        <a:xfrm>
          <a:off x="0" y="0"/>
          <a:ext cx="0" cy="0"/>
          <a:chOff x="0" y="0"/>
          <a:chExt cx="0" cy="0"/>
        </a:xfrm>
      </p:grpSpPr>
      <p:sp>
        <p:nvSpPr>
          <p:cNvPr id="4" name="Title 35">
            <a:extLst>
              <a:ext uri="{FF2B5EF4-FFF2-40B4-BE49-F238E27FC236}">
                <a16:creationId xmlns:a16="http://schemas.microsoft.com/office/drawing/2014/main" id="{12C2E0BE-626E-41E0-A8FC-5C4D52517F8A}"/>
              </a:ext>
            </a:extLst>
          </p:cNvPr>
          <p:cNvSpPr>
            <a:spLocks noGrp="1"/>
          </p:cNvSpPr>
          <p:nvPr>
            <p:ph type="title" hasCustomPrompt="1"/>
          </p:nvPr>
        </p:nvSpPr>
        <p:spPr>
          <a:xfrm>
            <a:off x="881297" y="2153804"/>
            <a:ext cx="7454643" cy="3558191"/>
          </a:xfr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1178501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accent3"/>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881297" y="2153804"/>
            <a:ext cx="7454643" cy="3558191"/>
          </a:xfr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24948884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nchorCtr="0"/>
          <a:lstStyle>
            <a:lvl1pPr>
              <a:defRPr sz="4000">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hasCustomPrompt="1"/>
          </p:nvPr>
        </p:nvSpPr>
        <p:spPr>
          <a:xfrm>
            <a:off x="4938315" y="585788"/>
            <a:ext cx="6669658" cy="615553"/>
          </a:xfrm>
        </p:spPr>
        <p:txBody>
          <a:bodyPr anchor="t" anchorCtr="0"/>
          <a:lstStyle>
            <a:lvl1pPr marL="0" indent="0">
              <a:spcAft>
                <a:spcPts val="1200"/>
              </a:spcAft>
              <a:buNone/>
              <a:defRPr sz="2800"/>
            </a:lvl1pPr>
            <a:lvl2pPr marL="228600" indent="0">
              <a:buNone/>
              <a:defRPr/>
            </a:lvl2pPr>
          </a:lstStyle>
          <a:p>
            <a:pPr lvl="0"/>
            <a:r>
              <a:rPr lang="en-US"/>
              <a:t>Click to edit Master text styles</a:t>
            </a:r>
          </a:p>
        </p:txBody>
      </p:sp>
      <p:sp>
        <p:nvSpPr>
          <p:cNvPr id="6" name="Text Placeholder 3">
            <a:extLst>
              <a:ext uri="{FF2B5EF4-FFF2-40B4-BE49-F238E27FC236}">
                <a16:creationId xmlns:a16="http://schemas.microsoft.com/office/drawing/2014/main" id="{9C50D92B-4EB4-468C-A100-8C1C7F3DE9EA}"/>
              </a:ext>
            </a:extLst>
          </p:cNvPr>
          <p:cNvSpPr>
            <a:spLocks noGrp="1"/>
          </p:cNvSpPr>
          <p:nvPr>
            <p:ph type="body" sz="quarter" idx="11" hasCustomPrompt="1"/>
          </p:nvPr>
        </p:nvSpPr>
        <p:spPr>
          <a:xfrm>
            <a:off x="4938316" y="1488694"/>
            <a:ext cx="6665423" cy="287771"/>
          </a:xfrm>
        </p:spPr>
        <p:txBody>
          <a:bodyPr wrap="square" lIns="0" tIns="0" rIns="0" bIns="0">
            <a:spAutoFit/>
          </a:bodyPr>
          <a:lstStyle>
            <a:lvl1pPr marL="0" indent="0">
              <a:lnSpc>
                <a:spcPts val="2353"/>
              </a:lnSpc>
              <a:buNone/>
              <a:defRPr sz="1961" b="0" i="0">
                <a:solidFill>
                  <a:schemeClr val="tx1"/>
                </a:solidFill>
                <a:latin typeface="+mn-lt"/>
              </a:defRPr>
            </a:lvl1pPr>
            <a:lvl2pPr marL="224100" indent="0">
              <a:buNone/>
              <a:defRPr/>
            </a:lvl2pPr>
            <a:lvl3pPr marL="448198" indent="0">
              <a:buNone/>
              <a:defRPr/>
            </a:lvl3pPr>
            <a:lvl4pPr marL="672298" indent="0">
              <a:buNone/>
              <a:defRPr/>
            </a:lvl4pPr>
            <a:lvl5pPr marL="896397" indent="0">
              <a:buNone/>
              <a:defRPr/>
            </a:lvl5pPr>
          </a:lstStyle>
          <a:p>
            <a:pPr lvl="0"/>
            <a:r>
              <a:rPr lang="pt-BR"/>
              <a:t>Large subhead Segoe UI Regular 20/24. Em volor resequaectur.</a:t>
            </a:r>
            <a:endParaRPr lang="en-US"/>
          </a:p>
        </p:txBody>
      </p:sp>
      <p:sp>
        <p:nvSpPr>
          <p:cNvPr id="7" name="Text Placeholder 4">
            <a:extLst>
              <a:ext uri="{FF2B5EF4-FFF2-40B4-BE49-F238E27FC236}">
                <a16:creationId xmlns:a16="http://schemas.microsoft.com/office/drawing/2014/main" id="{A2FBA51A-E78F-48F6-BA53-6E252C1FB04F}"/>
              </a:ext>
            </a:extLst>
          </p:cNvPr>
          <p:cNvSpPr>
            <a:spLocks noGrp="1"/>
          </p:cNvSpPr>
          <p:nvPr>
            <p:ph type="body" sz="quarter" idx="12" hasCustomPrompt="1"/>
          </p:nvPr>
        </p:nvSpPr>
        <p:spPr>
          <a:xfrm>
            <a:off x="4938315" y="2273488"/>
            <a:ext cx="6665422" cy="3995550"/>
          </a:xfrm>
        </p:spPr>
        <p:txBody>
          <a:bodyPr lIns="0" tIns="0" rIns="0" bIns="0"/>
          <a:lstStyle>
            <a:lvl1pPr marL="280124" indent="-280124">
              <a:lnSpc>
                <a:spcPts val="1765"/>
              </a:lnSpc>
              <a:spcBef>
                <a:spcPts val="0"/>
              </a:spcBef>
              <a:buFont typeface="Arial" panose="020B0604020202020204" pitchFamily="34" charset="0"/>
              <a:buChar char="•"/>
              <a:defRPr sz="1372" b="0" i="0" spc="0">
                <a:solidFill>
                  <a:schemeClr val="tx1"/>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177875114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229842" y="0"/>
            <a:ext cx="5962158" cy="6858000"/>
          </a:xfrm>
          <a:blipFill dpi="0" rotWithShape="1">
            <a:blip r:embed="rId2" cstate="email">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2" name="Title 1"/>
          <p:cNvSpPr>
            <a:spLocks noGrp="1"/>
          </p:cNvSpPr>
          <p:nvPr>
            <p:ph type="title" hasCustomPrompt="1"/>
          </p:nvPr>
        </p:nvSpPr>
        <p:spPr>
          <a:xfrm>
            <a:off x="455996" y="620429"/>
            <a:ext cx="5541959" cy="403137"/>
          </a:xfrm>
        </p:spPr>
        <p:txBody>
          <a:bodyPr wrap="square" lIns="0" tIns="0" rIns="0" bIns="0">
            <a:spAutoFit/>
          </a:bodyPr>
          <a:lstStyle>
            <a:lvl1pPr>
              <a:lnSpc>
                <a:spcPts val="3137"/>
              </a:lnSpc>
              <a:defRPr sz="2745" baseline="0">
                <a:solidFill>
                  <a:schemeClr val="tx1"/>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4"/>
            <a:ext cx="4822952" cy="2649571"/>
          </a:xfr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6" y="1922588"/>
            <a:ext cx="4822951" cy="287771"/>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100" indent="0">
              <a:buNone/>
              <a:defRPr/>
            </a:lvl2pPr>
            <a:lvl3pPr marL="448198" indent="0">
              <a:buNone/>
              <a:defRPr/>
            </a:lvl3pPr>
            <a:lvl4pPr marL="672298" indent="0">
              <a:buNone/>
              <a:defRPr/>
            </a:lvl4pPr>
            <a:lvl5pPr marL="896397"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2366452700"/>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2DC13F-CF47-458C-A9A1-7AC788FBB01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3123039-0679-4E7F-8CFE-789B7000EED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CB5CDE3-1DFF-40D6-95EF-37803E6A394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9DC9A81-5B92-4FFB-A45F-878EC2692B8B}"/>
              </a:ext>
            </a:extLst>
          </p:cNvPr>
          <p:cNvSpPr>
            <a:spLocks noGrp="1"/>
          </p:cNvSpPr>
          <p:nvPr>
            <p:ph type="dt" sz="half" idx="10"/>
          </p:nvPr>
        </p:nvSpPr>
        <p:spPr/>
        <p:txBody>
          <a:bodyPr/>
          <a:lstStyle/>
          <a:p>
            <a:fld id="{67A60915-69DE-44AD-BDA2-6DD4B2A7703C}" type="datetimeFigureOut">
              <a:rPr lang="en-US" smtClean="0"/>
              <a:t>2/10/2021</a:t>
            </a:fld>
            <a:endParaRPr lang="en-US"/>
          </a:p>
        </p:txBody>
      </p:sp>
      <p:sp>
        <p:nvSpPr>
          <p:cNvPr id="6" name="Footer Placeholder 5">
            <a:extLst>
              <a:ext uri="{FF2B5EF4-FFF2-40B4-BE49-F238E27FC236}">
                <a16:creationId xmlns:a16="http://schemas.microsoft.com/office/drawing/2014/main" id="{962F84EC-6033-4A57-A96B-9AA8EB1AEF4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1FDDF23-336E-47FE-98DD-C5D5EE6D69D0}"/>
              </a:ext>
            </a:extLst>
          </p:cNvPr>
          <p:cNvSpPr>
            <a:spLocks noGrp="1"/>
          </p:cNvSpPr>
          <p:nvPr>
            <p:ph type="sldNum" sz="quarter" idx="12"/>
          </p:nvPr>
        </p:nvSpPr>
        <p:spPr/>
        <p:txBody>
          <a:bodyPr/>
          <a:lstStyle/>
          <a:p>
            <a:fld id="{90600063-FFF8-4B4F-84B1-B7A859DFC166}" type="slidenum">
              <a:rPr lang="en-US" smtClean="0"/>
              <a:t>‹#›</a:t>
            </a:fld>
            <a:endParaRPr lang="en-US"/>
          </a:p>
        </p:txBody>
      </p:sp>
    </p:spTree>
    <p:extLst>
      <p:ext uri="{BB962C8B-B14F-4D97-AF65-F5344CB8AC3E}">
        <p14:creationId xmlns:p14="http://schemas.microsoft.com/office/powerpoint/2010/main" val="1352061853"/>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55996" y="2158886"/>
            <a:ext cx="3618381" cy="2540231"/>
          </a:xfrm>
          <a:blipFill>
            <a:blip r:embed="rId2" cstate="email">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12" name="Picture Placeholder 10"/>
          <p:cNvSpPr>
            <a:spLocks noGrp="1"/>
          </p:cNvSpPr>
          <p:nvPr>
            <p:ph type="pic" sz="quarter" idx="15"/>
          </p:nvPr>
        </p:nvSpPr>
        <p:spPr>
          <a:xfrm>
            <a:off x="4303152" y="2158886"/>
            <a:ext cx="3607487" cy="2540231"/>
          </a:xfrm>
          <a:blipFill>
            <a:blip r:embed="rId3" cstate="email">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13" name="Picture Placeholder 10"/>
          <p:cNvSpPr>
            <a:spLocks noGrp="1"/>
          </p:cNvSpPr>
          <p:nvPr>
            <p:ph type="pic" sz="quarter" idx="16"/>
          </p:nvPr>
        </p:nvSpPr>
        <p:spPr>
          <a:xfrm>
            <a:off x="8139413" y="2158886"/>
            <a:ext cx="3623050" cy="2540231"/>
          </a:xfrm>
          <a:blipFill>
            <a:blip r:embed="rId4" cstate="email">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Photo layout 2</a:t>
            </a:r>
          </a:p>
        </p:txBody>
      </p:sp>
      <p:sp>
        <p:nvSpPr>
          <p:cNvPr id="5" name="Text Placeholder 4"/>
          <p:cNvSpPr>
            <a:spLocks noGrp="1"/>
          </p:cNvSpPr>
          <p:nvPr>
            <p:ph type="body" sz="quarter" idx="11" hasCustomPrompt="1"/>
          </p:nvPr>
        </p:nvSpPr>
        <p:spPr>
          <a:xfrm>
            <a:off x="455996" y="4927922"/>
            <a:ext cx="3618381" cy="120122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00040" y="4927922"/>
            <a:ext cx="3618381" cy="120122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2"/>
            <a:ext cx="3618381" cy="120122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4" name="Footer Placeholder 14">
            <a:extLst>
              <a:ext uri="{FF2B5EF4-FFF2-40B4-BE49-F238E27FC236}">
                <a16:creationId xmlns:a16="http://schemas.microsoft.com/office/drawing/2014/main" id="{3B5B741A-7576-5149-903B-7C99768D88C1}"/>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048518071"/>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444775" y="418151"/>
            <a:ext cx="7747227" cy="6439851"/>
          </a:xfrm>
          <a:prstGeom prst="rect">
            <a:avLst/>
          </a:prstGeom>
        </p:spPr>
      </p:pic>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55996" y="1922803"/>
            <a:ext cx="4758211" cy="603538"/>
          </a:xfrm>
        </p:spPr>
        <p:txBody>
          <a:bodyPr wrap="square" lIns="0" tIns="0" rIns="0" bIns="0">
            <a:spAutoFit/>
          </a:bodyPr>
          <a:lstStyle>
            <a:lvl1pPr marL="0" indent="0">
              <a:lnSpc>
                <a:spcPts val="2353"/>
              </a:lnSpc>
              <a:buNone/>
              <a:defRPr sz="1961" b="0" i="0">
                <a:solidFill>
                  <a:schemeClr val="tx1"/>
                </a:solidFill>
                <a:latin typeface="+mn-lt"/>
              </a:defRPr>
            </a:lvl1pPr>
            <a:lvl2pPr marL="224100" indent="0">
              <a:buNone/>
              <a:defRPr/>
            </a:lvl2pPr>
            <a:lvl3pPr marL="448198" indent="0">
              <a:buNone/>
              <a:defRPr/>
            </a:lvl3pPr>
            <a:lvl4pPr marL="672298" indent="0">
              <a:buNone/>
              <a:defRPr/>
            </a:lvl4pPr>
            <a:lvl5pPr marL="896397"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7"/>
            <a:ext cx="4758210" cy="2521268"/>
          </a:xfrm>
        </p:spPr>
        <p:txBody>
          <a:bodyPr lIns="0" tIns="0" rIns="0" bIns="0"/>
          <a:lstStyle>
            <a:lvl1pPr marL="280124" indent="-280124">
              <a:lnSpc>
                <a:spcPts val="1765"/>
              </a:lnSpc>
              <a:spcBef>
                <a:spcPts val="0"/>
              </a:spcBef>
              <a:buFont typeface="Arial" panose="020B0604020202020204" pitchFamily="34" charset="0"/>
              <a:buChar char="•"/>
              <a:defRPr sz="1372" b="0" i="0" spc="0">
                <a:solidFill>
                  <a:schemeClr val="tx1"/>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421010"/>
            <a:ext cx="5834041" cy="546753"/>
          </a:xfrm>
        </p:spPr>
        <p:txBody>
          <a:bodyPr anchor="ctr" anchorCtr="0"/>
          <a:lstStyle>
            <a:lvl1pPr algn="ctr">
              <a:defRPr/>
            </a:lvl1pPr>
          </a:lstStyle>
          <a:p>
            <a:r>
              <a:rPr lang="en-US"/>
              <a:t>Click icon to add picture</a:t>
            </a:r>
          </a:p>
        </p:txBody>
      </p:sp>
      <p:sp>
        <p:nvSpPr>
          <p:cNvPr id="8" name="Footer Placeholder 14">
            <a:extLst>
              <a:ext uri="{FF2B5EF4-FFF2-40B4-BE49-F238E27FC236}">
                <a16:creationId xmlns:a16="http://schemas.microsoft.com/office/drawing/2014/main" id="{91B60D61-6FC1-0E45-8A2E-51410A6C6305}"/>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321291122"/>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444775" y="418151"/>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421010"/>
            <a:ext cx="5834041" cy="546753"/>
          </a:xfrm>
        </p:spPr>
        <p:txBody>
          <a:bodyPr anchor="ctr" anchorCtr="0"/>
          <a:lstStyle>
            <a:lvl1pPr algn="ctr">
              <a:defRPr/>
            </a:lvl1pPr>
          </a:lstStyle>
          <a:p>
            <a:r>
              <a:rPr lang="en-US"/>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Device layout 2: two columns</a:t>
            </a:r>
          </a:p>
        </p:txBody>
      </p:sp>
      <p:sp>
        <p:nvSpPr>
          <p:cNvPr id="10" name="Footer Placeholder 14">
            <a:extLst>
              <a:ext uri="{FF2B5EF4-FFF2-40B4-BE49-F238E27FC236}">
                <a16:creationId xmlns:a16="http://schemas.microsoft.com/office/drawing/2014/main" id="{E48FC59D-3F2F-9746-A309-EDC9968BC4CC}"/>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841794216"/>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88255"/>
            <a:ext cx="7678751" cy="546753"/>
          </a:xfrm>
        </p:spPr>
        <p:txBody>
          <a:bodyPr anchor="ctr" anchorCtr="0"/>
          <a:lstStyle>
            <a:lvl1pPr algn="ctr">
              <a:defRPr/>
            </a:lvl1pPr>
          </a:lstStyle>
          <a:p>
            <a:r>
              <a:rPr lang="en-US"/>
              <a:t>Click icon to add picture</a:t>
            </a:r>
          </a:p>
        </p:txBody>
      </p:sp>
      <p:sp>
        <p:nvSpPr>
          <p:cNvPr id="6" name="Footer Placeholder 14">
            <a:extLst>
              <a:ext uri="{FF2B5EF4-FFF2-40B4-BE49-F238E27FC236}">
                <a16:creationId xmlns:a16="http://schemas.microsoft.com/office/drawing/2014/main" id="{C171A6F7-E2D5-4545-B545-35D9AA4D1332}"/>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964860511"/>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7" y="1950781"/>
            <a:ext cx="3618377" cy="3534843"/>
          </a:xfrm>
        </p:spPr>
        <p:txBody>
          <a:bodyPr anchor="ctr">
            <a:noAutofit/>
          </a:bodyPr>
          <a:lstStyle>
            <a:lvl1pPr marL="0" indent="0" algn="ctr">
              <a:buNone/>
              <a:defRPr sz="2353"/>
            </a:lvl1pPr>
          </a:lstStyle>
          <a:p>
            <a:r>
              <a:rPr lang="en-US"/>
              <a:t>Click icon to add chart</a:t>
            </a: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Chart examples</a:t>
            </a:r>
          </a:p>
        </p:txBody>
      </p:sp>
      <p:sp>
        <p:nvSpPr>
          <p:cNvPr id="9" name="Text Placeholder 4"/>
          <p:cNvSpPr>
            <a:spLocks noGrp="1"/>
          </p:cNvSpPr>
          <p:nvPr>
            <p:ph type="body" sz="quarter" idx="12" hasCustomPrompt="1"/>
          </p:nvPr>
        </p:nvSpPr>
        <p:spPr>
          <a:xfrm>
            <a:off x="455993" y="5857162"/>
            <a:ext cx="3618381" cy="301770"/>
          </a:xfrm>
        </p:spPr>
        <p:txBody>
          <a:bodyPr lIns="0" tIns="0" rIns="0" bIns="0"/>
          <a:lstStyle>
            <a:lvl1pPr marL="0" indent="0">
              <a:lnSpc>
                <a:spcPts val="1176"/>
              </a:lnSpc>
              <a:spcBef>
                <a:spcPts val="882"/>
              </a:spcBef>
              <a:buFont typeface="Arial" panose="020B0604020202020204" pitchFamily="34" charset="0"/>
              <a:buNone/>
              <a:defRPr sz="981" b="0" i="0" spc="0">
                <a:solidFill>
                  <a:schemeClr val="tx1"/>
                </a:solidFill>
                <a:latin typeface="+mn-lt"/>
              </a:defRPr>
            </a:lvl1pPr>
            <a:lvl2pPr marL="0" marR="0" indent="0" algn="l" defTabSz="914378" rtl="0" eaLnBrk="1" fontAlgn="auto" latinLnBrk="0" hangingPunct="1">
              <a:lnSpc>
                <a:spcPts val="1176"/>
              </a:lnSpc>
              <a:spcBef>
                <a:spcPts val="441"/>
              </a:spcBef>
              <a:spcAft>
                <a:spcPts val="0"/>
              </a:spcAft>
              <a:buClrTx/>
              <a:buSzPct val="90000"/>
              <a:buFont typeface="Arial" panose="020B0604020202020204" pitchFamily="34" charset="0"/>
              <a:buNone/>
              <a:tabLst/>
              <a:defRPr sz="981">
                <a:solidFill>
                  <a:schemeClr val="tx1"/>
                </a:solidFill>
              </a:defRPr>
            </a:lvl2pPr>
            <a:lvl3pPr marL="448198" indent="0">
              <a:buNone/>
              <a:defRPr/>
            </a:lvl3pPr>
            <a:lvl4pPr marL="672298" indent="0">
              <a:buNone/>
              <a:defRPr/>
            </a:lvl4pPr>
            <a:lvl5pPr marL="896397"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3" y="5857162"/>
            <a:ext cx="3607487" cy="297774"/>
          </a:xfrm>
        </p:spPr>
        <p:txBody>
          <a:bodyPr vert="horz" wrap="square" lIns="0" tIns="0" rIns="0" bIns="0" rtlCol="0">
            <a:spAutoFit/>
          </a:bodyPr>
          <a:lstStyle>
            <a:lvl1pPr>
              <a:tabLst/>
              <a:defRPr lang="en-US" sz="981"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3" y="1950781"/>
            <a:ext cx="3607487" cy="3534843"/>
          </a:xfrm>
        </p:spPr>
        <p:txBody>
          <a:bodyPr anchor="ctr">
            <a:noAutofit/>
          </a:bodyPr>
          <a:lstStyle>
            <a:lvl1pPr marL="0" indent="0" algn="ctr">
              <a:buNone/>
              <a:defRPr sz="2353"/>
            </a:lvl1pPr>
          </a:lstStyle>
          <a:p>
            <a:r>
              <a:rPr lang="en-US"/>
              <a:t>Click icon to add chart</a:t>
            </a:r>
          </a:p>
        </p:txBody>
      </p:sp>
      <p:sp>
        <p:nvSpPr>
          <p:cNvPr id="21" name="Chart Placeholder 6"/>
          <p:cNvSpPr>
            <a:spLocks noGrp="1"/>
          </p:cNvSpPr>
          <p:nvPr>
            <p:ph type="chart" sz="quarter" idx="23"/>
          </p:nvPr>
        </p:nvSpPr>
        <p:spPr>
          <a:xfrm>
            <a:off x="8139413" y="1950781"/>
            <a:ext cx="3623051" cy="3534843"/>
          </a:xfrm>
        </p:spPr>
        <p:txBody>
          <a:bodyPr anchor="ctr">
            <a:noAutofit/>
          </a:bodyPr>
          <a:lstStyle>
            <a:lvl1pPr marL="0" indent="0" algn="ctr">
              <a:buNone/>
              <a:defRPr sz="2353"/>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2"/>
            <a:ext cx="3629278" cy="243143"/>
          </a:xfrm>
        </p:spPr>
        <p:txBody>
          <a:bodyPr tIns="0"/>
          <a:lstStyle>
            <a:lvl1pPr>
              <a:defRPr lang="en-US" sz="981" b="1" kern="1200" spc="0" dirty="0" smtClean="0">
                <a:solidFill>
                  <a:schemeClr val="tx1"/>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2"/>
            <a:ext cx="3629278" cy="243143"/>
          </a:xfrm>
        </p:spPr>
        <p:txBody>
          <a:bodyPr tIns="0"/>
          <a:lstStyle>
            <a:lvl1pPr>
              <a:defRPr lang="en-US" sz="981" b="1" kern="1200" spc="0" dirty="0" smtClean="0">
                <a:solidFill>
                  <a:schemeClr val="tx1"/>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2"/>
            <a:ext cx="3629278" cy="243143"/>
          </a:xfrm>
        </p:spPr>
        <p:txBody>
          <a:bodyPr tIns="0"/>
          <a:lstStyle>
            <a:lvl1pPr>
              <a:defRPr lang="en-US" sz="981" b="1" kern="1200" spc="0" dirty="0" smtClean="0">
                <a:solidFill>
                  <a:schemeClr val="tx1"/>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4" y="5857162"/>
            <a:ext cx="3607487" cy="297774"/>
          </a:xfrm>
        </p:spPr>
        <p:txBody>
          <a:bodyPr vert="horz" wrap="square" lIns="0" tIns="0" rIns="0" bIns="0" rtlCol="0">
            <a:spAutoFit/>
          </a:bodyPr>
          <a:lstStyle>
            <a:lvl1pPr>
              <a:tabLst/>
              <a:defRPr lang="en-US" sz="981"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3" name="Footer Placeholder 14">
            <a:extLst>
              <a:ext uri="{FF2B5EF4-FFF2-40B4-BE49-F238E27FC236}">
                <a16:creationId xmlns:a16="http://schemas.microsoft.com/office/drawing/2014/main" id="{592F5440-0E12-0F44-ACE7-3C2064AE32D5}"/>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491066138"/>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Table styling</a:t>
            </a:r>
          </a:p>
        </p:txBody>
      </p:sp>
      <p:sp>
        <p:nvSpPr>
          <p:cNvPr id="4" name="Table Placeholder 3"/>
          <p:cNvSpPr>
            <a:spLocks noGrp="1"/>
          </p:cNvSpPr>
          <p:nvPr>
            <p:ph type="tbl" sz="quarter" idx="10"/>
          </p:nvPr>
        </p:nvSpPr>
        <p:spPr>
          <a:xfrm>
            <a:off x="455996" y="3924853"/>
            <a:ext cx="11306469" cy="546753"/>
          </a:xfrm>
        </p:spPr>
        <p:txBody>
          <a:bodyPr anchor="ctr" anchorCtr="0"/>
          <a:lstStyle>
            <a:lvl1pPr algn="ctr">
              <a:defRPr/>
            </a:lvl1pPr>
          </a:lstStyle>
          <a:p>
            <a:r>
              <a:rPr lang="en-US"/>
              <a:t>Click icon to add table</a:t>
            </a:r>
          </a:p>
        </p:txBody>
      </p:sp>
      <p:sp>
        <p:nvSpPr>
          <p:cNvPr id="6" name="Footer Placeholder 14">
            <a:extLst>
              <a:ext uri="{FF2B5EF4-FFF2-40B4-BE49-F238E27FC236}">
                <a16:creationId xmlns:a16="http://schemas.microsoft.com/office/drawing/2014/main" id="{8FFE576D-7F23-5D49-98BE-F31E6740176A}"/>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477449142"/>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0" y="645119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35" eaLnBrk="0" hangingPunct="0"/>
            <a:r>
              <a:rPr lang="en-US" sz="686">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8"/>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6" name="MS logo white - EMF" descr="Microsoft logo white text version">
            <a:extLst>
              <a:ext uri="{FF2B5EF4-FFF2-40B4-BE49-F238E27FC236}">
                <a16:creationId xmlns:a16="http://schemas.microsoft.com/office/drawing/2014/main" id="{0E2DB0A1-8783-4E58-91BB-C82D982EC565}"/>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white">
          <a:xfrm>
            <a:off x="584200" y="585788"/>
            <a:ext cx="1366245" cy="292608"/>
          </a:xfrm>
          <a:prstGeom prst="rect">
            <a:avLst/>
          </a:prstGeom>
        </p:spPr>
      </p:pic>
    </p:spTree>
    <p:extLst>
      <p:ext uri="{BB962C8B-B14F-4D97-AF65-F5344CB8AC3E}">
        <p14:creationId xmlns:p14="http://schemas.microsoft.com/office/powerpoint/2010/main" val="5797765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chemeClr val="accent3"/>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8"/>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35" eaLnBrk="0" hangingPunct="0"/>
            <a:r>
              <a:rPr lang="en-US" sz="686">
                <a:solidFill>
                  <a:schemeClr val="bg1"/>
                </a:solidFill>
                <a:cs typeface="Segoe UI" pitchFamily="34" charset="0"/>
              </a:rPr>
              <a:t>© Copyright Microsoft Corporation. All rights reserved. </a:t>
            </a:r>
          </a:p>
        </p:txBody>
      </p:sp>
      <p:pic>
        <p:nvPicPr>
          <p:cNvPr id="7" name="MS logo white - EMF" descr="Microsoft logo white text version">
            <a:extLst>
              <a:ext uri="{FF2B5EF4-FFF2-40B4-BE49-F238E27FC236}">
                <a16:creationId xmlns:a16="http://schemas.microsoft.com/office/drawing/2014/main" id="{34CBFE1C-DB0A-4645-8A95-92089B8EA67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white">
          <a:xfrm>
            <a:off x="584200" y="585788"/>
            <a:ext cx="1366245" cy="292608"/>
          </a:xfrm>
          <a:prstGeom prst="rect">
            <a:avLst/>
          </a:prstGeom>
        </p:spPr>
      </p:pic>
    </p:spTree>
    <p:extLst>
      <p:ext uri="{BB962C8B-B14F-4D97-AF65-F5344CB8AC3E}">
        <p14:creationId xmlns:p14="http://schemas.microsoft.com/office/powerpoint/2010/main" val="233671353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88598374"/>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8"/>
            <a:ext cx="11653523" cy="2296783"/>
          </a:xfrm>
          <a:prstGeom prst="rect">
            <a:avLst/>
          </a:prstGeom>
        </p:spPr>
        <p:txBody>
          <a:bodyPr/>
          <a:lstStyle>
            <a:lvl1pPr marL="284793" indent="-284793">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8" indent="-275457">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41" indent="-284793">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41" indent="-22410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40" indent="-224100">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4060762520"/>
      </p:ext>
    </p:extLst>
  </p:cSld>
  <p:clrMapOvr>
    <a:overrideClrMapping bg1="dk1" tx1="lt1" bg2="dk2" tx2="lt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29" Type="http://schemas.openxmlformats.org/officeDocument/2006/relationships/theme" Target="../theme/theme2.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image" Target="../media/image1.emf"/></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7.xml"/><Relationship Id="rId13" Type="http://schemas.openxmlformats.org/officeDocument/2006/relationships/slideLayout" Target="../slideLayouts/slideLayout52.xml"/><Relationship Id="rId18" Type="http://schemas.openxmlformats.org/officeDocument/2006/relationships/slideLayout" Target="../slideLayouts/slideLayout57.xml"/><Relationship Id="rId3" Type="http://schemas.openxmlformats.org/officeDocument/2006/relationships/slideLayout" Target="../slideLayouts/slideLayout42.xml"/><Relationship Id="rId7" Type="http://schemas.openxmlformats.org/officeDocument/2006/relationships/slideLayout" Target="../slideLayouts/slideLayout46.xml"/><Relationship Id="rId12" Type="http://schemas.openxmlformats.org/officeDocument/2006/relationships/slideLayout" Target="../slideLayouts/slideLayout51.xml"/><Relationship Id="rId17" Type="http://schemas.openxmlformats.org/officeDocument/2006/relationships/slideLayout" Target="../slideLayouts/slideLayout56.xml"/><Relationship Id="rId2" Type="http://schemas.openxmlformats.org/officeDocument/2006/relationships/slideLayout" Target="../slideLayouts/slideLayout41.xml"/><Relationship Id="rId16" Type="http://schemas.openxmlformats.org/officeDocument/2006/relationships/slideLayout" Target="../slideLayouts/slideLayout55.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5" Type="http://schemas.openxmlformats.org/officeDocument/2006/relationships/slideLayout" Target="../slideLayouts/slideLayout44.xml"/><Relationship Id="rId15" Type="http://schemas.openxmlformats.org/officeDocument/2006/relationships/slideLayout" Target="../slideLayouts/slideLayout54.xml"/><Relationship Id="rId10" Type="http://schemas.openxmlformats.org/officeDocument/2006/relationships/slideLayout" Target="../slideLayouts/slideLayout49.xml"/><Relationship Id="rId19" Type="http://schemas.openxmlformats.org/officeDocument/2006/relationships/theme" Target="../theme/theme3.xml"/><Relationship Id="rId4" Type="http://schemas.openxmlformats.org/officeDocument/2006/relationships/slideLayout" Target="../slideLayouts/slideLayout43.xml"/><Relationship Id="rId9" Type="http://schemas.openxmlformats.org/officeDocument/2006/relationships/slideLayout" Target="../slideLayouts/slideLayout48.xml"/><Relationship Id="rId14" Type="http://schemas.openxmlformats.org/officeDocument/2006/relationships/slideLayout" Target="../slideLayouts/slideLayout5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5.xml"/><Relationship Id="rId13" Type="http://schemas.openxmlformats.org/officeDocument/2006/relationships/slideLayout" Target="../slideLayouts/slideLayout70.xml"/><Relationship Id="rId18" Type="http://schemas.openxmlformats.org/officeDocument/2006/relationships/theme" Target="../theme/theme4.xml"/><Relationship Id="rId3" Type="http://schemas.openxmlformats.org/officeDocument/2006/relationships/slideLayout" Target="../slideLayouts/slideLayout60.xml"/><Relationship Id="rId7" Type="http://schemas.openxmlformats.org/officeDocument/2006/relationships/slideLayout" Target="../slideLayouts/slideLayout64.xml"/><Relationship Id="rId12" Type="http://schemas.openxmlformats.org/officeDocument/2006/relationships/slideLayout" Target="../slideLayouts/slideLayout69.xml"/><Relationship Id="rId17" Type="http://schemas.openxmlformats.org/officeDocument/2006/relationships/slideLayout" Target="../slideLayouts/slideLayout74.xml"/><Relationship Id="rId2" Type="http://schemas.openxmlformats.org/officeDocument/2006/relationships/slideLayout" Target="../slideLayouts/slideLayout59.xml"/><Relationship Id="rId16" Type="http://schemas.openxmlformats.org/officeDocument/2006/relationships/slideLayout" Target="../slideLayouts/slideLayout73.xml"/><Relationship Id="rId1" Type="http://schemas.openxmlformats.org/officeDocument/2006/relationships/slideLayout" Target="../slideLayouts/slideLayout58.xml"/><Relationship Id="rId6" Type="http://schemas.openxmlformats.org/officeDocument/2006/relationships/slideLayout" Target="../slideLayouts/slideLayout63.xml"/><Relationship Id="rId11" Type="http://schemas.openxmlformats.org/officeDocument/2006/relationships/slideLayout" Target="../slideLayouts/slideLayout68.xml"/><Relationship Id="rId5" Type="http://schemas.openxmlformats.org/officeDocument/2006/relationships/slideLayout" Target="../slideLayouts/slideLayout62.xml"/><Relationship Id="rId15" Type="http://schemas.openxmlformats.org/officeDocument/2006/relationships/slideLayout" Target="../slideLayouts/slideLayout72.xml"/><Relationship Id="rId10" Type="http://schemas.openxmlformats.org/officeDocument/2006/relationships/slideLayout" Target="../slideLayouts/slideLayout67.xml"/><Relationship Id="rId4" Type="http://schemas.openxmlformats.org/officeDocument/2006/relationships/slideLayout" Target="../slideLayouts/slideLayout61.xml"/><Relationship Id="rId9" Type="http://schemas.openxmlformats.org/officeDocument/2006/relationships/slideLayout" Target="../slideLayouts/slideLayout66.xml"/><Relationship Id="rId14" Type="http://schemas.openxmlformats.org/officeDocument/2006/relationships/slideLayout" Target="../slideLayouts/slideLayout71.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82.xml"/><Relationship Id="rId13" Type="http://schemas.openxmlformats.org/officeDocument/2006/relationships/slideLayout" Target="../slideLayouts/slideLayout87.xml"/><Relationship Id="rId18" Type="http://schemas.openxmlformats.org/officeDocument/2006/relationships/slideLayout" Target="../slideLayouts/slideLayout92.xml"/><Relationship Id="rId26" Type="http://schemas.openxmlformats.org/officeDocument/2006/relationships/slideLayout" Target="../slideLayouts/slideLayout100.xml"/><Relationship Id="rId3" Type="http://schemas.openxmlformats.org/officeDocument/2006/relationships/slideLayout" Target="../slideLayouts/slideLayout77.xml"/><Relationship Id="rId21" Type="http://schemas.openxmlformats.org/officeDocument/2006/relationships/slideLayout" Target="../slideLayouts/slideLayout95.xml"/><Relationship Id="rId7" Type="http://schemas.openxmlformats.org/officeDocument/2006/relationships/slideLayout" Target="../slideLayouts/slideLayout81.xml"/><Relationship Id="rId12" Type="http://schemas.openxmlformats.org/officeDocument/2006/relationships/slideLayout" Target="../slideLayouts/slideLayout86.xml"/><Relationship Id="rId17" Type="http://schemas.openxmlformats.org/officeDocument/2006/relationships/slideLayout" Target="../slideLayouts/slideLayout91.xml"/><Relationship Id="rId25" Type="http://schemas.openxmlformats.org/officeDocument/2006/relationships/slideLayout" Target="../slideLayouts/slideLayout99.xml"/><Relationship Id="rId2" Type="http://schemas.openxmlformats.org/officeDocument/2006/relationships/slideLayout" Target="../slideLayouts/slideLayout76.xml"/><Relationship Id="rId16" Type="http://schemas.openxmlformats.org/officeDocument/2006/relationships/slideLayout" Target="../slideLayouts/slideLayout90.xml"/><Relationship Id="rId20" Type="http://schemas.openxmlformats.org/officeDocument/2006/relationships/slideLayout" Target="../slideLayouts/slideLayout94.xml"/><Relationship Id="rId29" Type="http://schemas.openxmlformats.org/officeDocument/2006/relationships/slideLayout" Target="../slideLayouts/slideLayout103.xml"/><Relationship Id="rId1" Type="http://schemas.openxmlformats.org/officeDocument/2006/relationships/slideLayout" Target="../slideLayouts/slideLayout75.xml"/><Relationship Id="rId6" Type="http://schemas.openxmlformats.org/officeDocument/2006/relationships/slideLayout" Target="../slideLayouts/slideLayout80.xml"/><Relationship Id="rId11" Type="http://schemas.openxmlformats.org/officeDocument/2006/relationships/slideLayout" Target="../slideLayouts/slideLayout85.xml"/><Relationship Id="rId24" Type="http://schemas.openxmlformats.org/officeDocument/2006/relationships/slideLayout" Target="../slideLayouts/slideLayout98.xml"/><Relationship Id="rId32" Type="http://schemas.openxmlformats.org/officeDocument/2006/relationships/image" Target="../media/image14.png"/><Relationship Id="rId5" Type="http://schemas.openxmlformats.org/officeDocument/2006/relationships/slideLayout" Target="../slideLayouts/slideLayout79.xml"/><Relationship Id="rId15" Type="http://schemas.openxmlformats.org/officeDocument/2006/relationships/slideLayout" Target="../slideLayouts/slideLayout89.xml"/><Relationship Id="rId23" Type="http://schemas.openxmlformats.org/officeDocument/2006/relationships/slideLayout" Target="../slideLayouts/slideLayout97.xml"/><Relationship Id="rId28" Type="http://schemas.openxmlformats.org/officeDocument/2006/relationships/slideLayout" Target="../slideLayouts/slideLayout102.xml"/><Relationship Id="rId10" Type="http://schemas.openxmlformats.org/officeDocument/2006/relationships/slideLayout" Target="../slideLayouts/slideLayout84.xml"/><Relationship Id="rId19" Type="http://schemas.openxmlformats.org/officeDocument/2006/relationships/slideLayout" Target="../slideLayouts/slideLayout93.xml"/><Relationship Id="rId31" Type="http://schemas.openxmlformats.org/officeDocument/2006/relationships/theme" Target="../theme/theme5.xml"/><Relationship Id="rId4" Type="http://schemas.openxmlformats.org/officeDocument/2006/relationships/slideLayout" Target="../slideLayouts/slideLayout78.xml"/><Relationship Id="rId9" Type="http://schemas.openxmlformats.org/officeDocument/2006/relationships/slideLayout" Target="../slideLayouts/slideLayout83.xml"/><Relationship Id="rId14" Type="http://schemas.openxmlformats.org/officeDocument/2006/relationships/slideLayout" Target="../slideLayouts/slideLayout88.xml"/><Relationship Id="rId22" Type="http://schemas.openxmlformats.org/officeDocument/2006/relationships/slideLayout" Target="../slideLayouts/slideLayout96.xml"/><Relationship Id="rId27" Type="http://schemas.openxmlformats.org/officeDocument/2006/relationships/slideLayout" Target="../slideLayouts/slideLayout101.xml"/><Relationship Id="rId30" Type="http://schemas.openxmlformats.org/officeDocument/2006/relationships/slideLayout" Target="../slideLayouts/slideLayout10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DD6444E-4BA3-4DC5-9D96-C207F911C37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E68230C-E71E-43DF-B3F5-2F921A43C53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3C035BE-A75A-4905-82F6-FC7AEB1072A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7A60915-69DE-44AD-BDA2-6DD4B2A7703C}" type="datetimeFigureOut">
              <a:rPr lang="en-US" smtClean="0"/>
              <a:t>2/10/2021</a:t>
            </a:fld>
            <a:endParaRPr lang="en-US"/>
          </a:p>
        </p:txBody>
      </p:sp>
      <p:sp>
        <p:nvSpPr>
          <p:cNvPr id="5" name="Footer Placeholder 4">
            <a:extLst>
              <a:ext uri="{FF2B5EF4-FFF2-40B4-BE49-F238E27FC236}">
                <a16:creationId xmlns:a16="http://schemas.microsoft.com/office/drawing/2014/main" id="{BDCC9CEA-0157-492C-AAB9-D144E0FA549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62C6C92-AB3B-484E-9513-E5EE15459F3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0600063-FFF8-4B4F-84B1-B7A859DFC166}" type="slidenum">
              <a:rPr lang="en-US" smtClean="0"/>
              <a:t>‹#›</a:t>
            </a:fld>
            <a:endParaRPr lang="en-US"/>
          </a:p>
        </p:txBody>
      </p:sp>
    </p:spTree>
    <p:extLst>
      <p:ext uri="{BB962C8B-B14F-4D97-AF65-F5344CB8AC3E}">
        <p14:creationId xmlns:p14="http://schemas.microsoft.com/office/powerpoint/2010/main" val="340019418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0" cstate="email">
            <a:extLst>
              <a:ext uri="{28A0092B-C50C-407E-A947-70E740481C1C}">
                <a14:useLocalDpi xmlns:a14="http://schemas.microsoft.com/office/drawing/2010/main"/>
              </a:ext>
            </a:extLst>
          </a:blip>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188474950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5" y="556382"/>
            <a:ext cx="11306469"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5" y="1817560"/>
            <a:ext cx="11306469" cy="2323623"/>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077060415"/>
      </p:ext>
    </p:extLst>
  </p:cSld>
  <p:clrMap bg1="lt1" tx1="dk1" bg2="lt2" tx2="dk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 id="2147483701" r:id="rId12"/>
    <p:sldLayoutId id="2147483702" r:id="rId13"/>
    <p:sldLayoutId id="2147483703" r:id="rId14"/>
    <p:sldLayoutId id="2147483704" r:id="rId15"/>
    <p:sldLayoutId id="2147483705" r:id="rId16"/>
    <p:sldLayoutId id="2147483706" r:id="rId17"/>
    <p:sldLayoutId id="2147483707" r:id="rId18"/>
  </p:sldLayoutIdLst>
  <p:transition>
    <p:fade/>
  </p:transition>
  <p:hf sldNum="0" hdr="0" dt="0"/>
  <p:txStyles>
    <p:titleStyle>
      <a:lvl1pPr algn="l" defTabSz="914192" rtl="0" eaLnBrk="1" latinLnBrk="0" hangingPunct="1">
        <a:lnSpc>
          <a:spcPct val="90000"/>
        </a:lnSpc>
        <a:spcBef>
          <a:spcPct val="0"/>
        </a:spcBef>
        <a:buNone/>
        <a:defRPr lang="en-US" sz="2745" b="0" kern="1200" cap="none" spc="-49" baseline="0" dirty="0" smtClean="0">
          <a:ln w="3175">
            <a:noFill/>
          </a:ln>
          <a:solidFill>
            <a:schemeClr val="tx2"/>
          </a:solidFill>
          <a:effectLst/>
          <a:latin typeface="+mj-lt"/>
          <a:ea typeface="+mn-ea"/>
          <a:cs typeface="Segoe UI" pitchFamily="34" charset="0"/>
        </a:defRPr>
      </a:lvl1pPr>
    </p:titleStyle>
    <p:bodyStyle>
      <a:lvl1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175" b="1" kern="1200" spc="0" baseline="0">
          <a:solidFill>
            <a:schemeClr val="tx1"/>
          </a:solidFill>
          <a:latin typeface="+mn-lt"/>
          <a:ea typeface="+mn-ea"/>
          <a:cs typeface="+mn-cs"/>
        </a:defRPr>
      </a:lvl5pPr>
      <a:lvl6pPr marL="2285477" indent="0" algn="l" defTabSz="914192"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192" rtl="0" eaLnBrk="1" latinLnBrk="0" hangingPunct="1">
        <a:lnSpc>
          <a:spcPct val="100000"/>
        </a:lnSpc>
        <a:spcBef>
          <a:spcPts val="0"/>
        </a:spcBef>
        <a:spcAft>
          <a:spcPts val="0"/>
        </a:spcAft>
        <a:buFont typeface="Arial" pitchFamily="34" charset="0"/>
        <a:buNone/>
        <a:defRPr sz="1175"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F6D5573-CF18-469A-AC9A-ECA4E899BB7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5E4F6A1-A70C-4995-A218-B655B339CCA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5192D5B-7246-4B6F-8B9B-5334CD950C4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a:extLst>
              <a:ext uri="{FF2B5EF4-FFF2-40B4-BE49-F238E27FC236}">
                <a16:creationId xmlns:a16="http://schemas.microsoft.com/office/drawing/2014/main" id="{6945038E-EFB6-4A00-B9DD-CD350C0E51E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1 https://www.gartner.com/en/documents/3906929/2019-ceo-survey-the-year-of-challenged-growth</a:t>
            </a:r>
          </a:p>
        </p:txBody>
      </p:sp>
      <p:sp>
        <p:nvSpPr>
          <p:cNvPr id="6" name="Slide Number Placeholder 5">
            <a:extLst>
              <a:ext uri="{FF2B5EF4-FFF2-40B4-BE49-F238E27FC236}">
                <a16:creationId xmlns:a16="http://schemas.microsoft.com/office/drawing/2014/main" id="{AD998D26-327D-473D-92DF-90FDFFAA2F4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6A4B71F-1E90-49CA-A44C-B683252D884E}" type="slidenum">
              <a:rPr lang="en-US" smtClean="0"/>
              <a:t>‹#›</a:t>
            </a:fld>
            <a:endParaRPr lang="en-US"/>
          </a:p>
        </p:txBody>
      </p:sp>
    </p:spTree>
    <p:extLst>
      <p:ext uri="{BB962C8B-B14F-4D97-AF65-F5344CB8AC3E}">
        <p14:creationId xmlns:p14="http://schemas.microsoft.com/office/powerpoint/2010/main" val="376290169"/>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 id="2147483720" r:id="rId12"/>
    <p:sldLayoutId id="2147483721" r:id="rId13"/>
    <p:sldLayoutId id="2147483722" r:id="rId14"/>
    <p:sldLayoutId id="2147483723" r:id="rId15"/>
    <p:sldLayoutId id="2147483724" r:id="rId16"/>
    <p:sldLayoutId id="2147483725" r:id="rId17"/>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5" y="556382"/>
            <a:ext cx="11306469"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5" y="1817560"/>
            <a:ext cx="11306469" cy="2323623"/>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pic>
        <p:nvPicPr>
          <p:cNvPr id="7" name="Picture 6"/>
          <p:cNvPicPr>
            <a:picLocks noChangeAspect="1"/>
          </p:cNvPicPr>
          <p:nvPr userDrawn="1"/>
        </p:nvPicPr>
        <p:blipFill>
          <a:blip r:embed="rId32" cstate="email">
            <a:extLst>
              <a:ext uri="{28A0092B-C50C-407E-A947-70E740481C1C}">
                <a14:useLocalDpi xmlns:a14="http://schemas.microsoft.com/office/drawing/2010/main"/>
              </a:ext>
            </a:extLst>
          </a:blip>
          <a:stretch>
            <a:fillRect/>
          </a:stretch>
        </p:blipFill>
        <p:spPr>
          <a:xfrm rot="5400000">
            <a:off x="9429226" y="2842060"/>
            <a:ext cx="6849372" cy="1164777"/>
          </a:xfrm>
          <a:prstGeom prst="rect">
            <a:avLst/>
          </a:prstGeom>
        </p:spPr>
      </p:pic>
    </p:spTree>
    <p:extLst>
      <p:ext uri="{BB962C8B-B14F-4D97-AF65-F5344CB8AC3E}">
        <p14:creationId xmlns:p14="http://schemas.microsoft.com/office/powerpoint/2010/main" val="467390382"/>
      </p:ext>
    </p:extLst>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 id="2147483739" r:id="rId13"/>
    <p:sldLayoutId id="2147483740" r:id="rId14"/>
    <p:sldLayoutId id="2147483741" r:id="rId15"/>
    <p:sldLayoutId id="2147483742" r:id="rId16"/>
    <p:sldLayoutId id="2147483743" r:id="rId17"/>
    <p:sldLayoutId id="2147483744" r:id="rId18"/>
    <p:sldLayoutId id="2147483745" r:id="rId19"/>
    <p:sldLayoutId id="2147483746" r:id="rId20"/>
    <p:sldLayoutId id="2147483747" r:id="rId21"/>
    <p:sldLayoutId id="2147483748" r:id="rId22"/>
    <p:sldLayoutId id="2147483749" r:id="rId23"/>
    <p:sldLayoutId id="2147483750" r:id="rId24"/>
    <p:sldLayoutId id="2147483751" r:id="rId25"/>
    <p:sldLayoutId id="2147483752" r:id="rId26"/>
    <p:sldLayoutId id="2147483753" r:id="rId27"/>
    <p:sldLayoutId id="2147483754" r:id="rId28"/>
    <p:sldLayoutId id="2147483755" r:id="rId29"/>
    <p:sldLayoutId id="2147483756" r:id="rId30"/>
  </p:sldLayoutIdLst>
  <p:transition>
    <p:fade/>
  </p:transition>
  <p:hf sldNum="0" hdr="0" dt="0"/>
  <p:txStyles>
    <p:titleStyle>
      <a:lvl1pPr algn="l" defTabSz="914378"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44" indent="0" algn="l" defTabSz="914378"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78"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918" indent="-228595" algn="l" defTabSz="914378"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108" indent="-228595" algn="l" defTabSz="914378"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78" rtl="0" eaLnBrk="1" latinLnBrk="0" hangingPunct="1">
        <a:defRPr sz="1765" kern="1200">
          <a:solidFill>
            <a:schemeClr val="tx1"/>
          </a:solidFill>
          <a:latin typeface="+mn-lt"/>
          <a:ea typeface="+mn-ea"/>
          <a:cs typeface="+mn-cs"/>
        </a:defRPr>
      </a:lvl1pPr>
      <a:lvl2pPr marL="457189" algn="l" defTabSz="914378" rtl="0" eaLnBrk="1" latinLnBrk="0" hangingPunct="1">
        <a:defRPr sz="1765" kern="1200">
          <a:solidFill>
            <a:schemeClr val="tx1"/>
          </a:solidFill>
          <a:latin typeface="+mn-lt"/>
          <a:ea typeface="+mn-ea"/>
          <a:cs typeface="+mn-cs"/>
        </a:defRPr>
      </a:lvl2pPr>
      <a:lvl3pPr marL="914378" algn="l" defTabSz="914378" rtl="0" eaLnBrk="1" latinLnBrk="0" hangingPunct="1">
        <a:defRPr sz="1765" kern="1200">
          <a:solidFill>
            <a:schemeClr val="tx1"/>
          </a:solidFill>
          <a:latin typeface="+mn-lt"/>
          <a:ea typeface="+mn-ea"/>
          <a:cs typeface="+mn-cs"/>
        </a:defRPr>
      </a:lvl3pPr>
      <a:lvl4pPr marL="1371567" algn="l" defTabSz="914378" rtl="0" eaLnBrk="1" latinLnBrk="0" hangingPunct="1">
        <a:defRPr sz="1765" kern="1200">
          <a:solidFill>
            <a:schemeClr val="tx1"/>
          </a:solidFill>
          <a:latin typeface="+mn-lt"/>
          <a:ea typeface="+mn-ea"/>
          <a:cs typeface="+mn-cs"/>
        </a:defRPr>
      </a:lvl4pPr>
      <a:lvl5pPr marL="1828756" algn="l" defTabSz="914378" rtl="0" eaLnBrk="1" latinLnBrk="0" hangingPunct="1">
        <a:defRPr sz="1765" kern="1200">
          <a:solidFill>
            <a:schemeClr val="tx1"/>
          </a:solidFill>
          <a:latin typeface="+mn-lt"/>
          <a:ea typeface="+mn-ea"/>
          <a:cs typeface="+mn-cs"/>
        </a:defRPr>
      </a:lvl5pPr>
      <a:lvl6pPr marL="2285946" algn="l" defTabSz="914378" rtl="0" eaLnBrk="1" latinLnBrk="0" hangingPunct="1">
        <a:defRPr sz="1765" kern="1200">
          <a:solidFill>
            <a:schemeClr val="tx1"/>
          </a:solidFill>
          <a:latin typeface="+mn-lt"/>
          <a:ea typeface="+mn-ea"/>
          <a:cs typeface="+mn-cs"/>
        </a:defRPr>
      </a:lvl6pPr>
      <a:lvl7pPr marL="2743134" algn="l" defTabSz="914378" rtl="0" eaLnBrk="1" latinLnBrk="0" hangingPunct="1">
        <a:defRPr sz="1765" kern="1200">
          <a:solidFill>
            <a:schemeClr val="tx1"/>
          </a:solidFill>
          <a:latin typeface="+mn-lt"/>
          <a:ea typeface="+mn-ea"/>
          <a:cs typeface="+mn-cs"/>
        </a:defRPr>
      </a:lvl7pPr>
      <a:lvl8pPr marL="3200323" algn="l" defTabSz="914378" rtl="0" eaLnBrk="1" latinLnBrk="0" hangingPunct="1">
        <a:defRPr sz="1765" kern="1200">
          <a:solidFill>
            <a:schemeClr val="tx1"/>
          </a:solidFill>
          <a:latin typeface="+mn-lt"/>
          <a:ea typeface="+mn-ea"/>
          <a:cs typeface="+mn-cs"/>
        </a:defRPr>
      </a:lvl8pPr>
      <a:lvl9pPr marL="3657513" algn="l" defTabSz="914378"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0.xml"/><Relationship Id="rId5" Type="http://schemas.openxmlformats.org/officeDocument/2006/relationships/image" Target="../media/image30.png"/><Relationship Id="rId4" Type="http://schemas.openxmlformats.org/officeDocument/2006/relationships/image" Target="../media/image29.svg"/></Relationships>
</file>

<file path=ppt/slides/_rels/slide5.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5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32.svg"/></Relationships>
</file>

<file path=ppt/slides/_rels/slide6.xml.rels><?xml version="1.0" encoding="UTF-8" standalone="yes"?>
<Relationships xmlns="http://schemas.openxmlformats.org/package/2006/relationships"><Relationship Id="rId3" Type="http://schemas.openxmlformats.org/officeDocument/2006/relationships/image" Target="../media/image33.emf"/><Relationship Id="rId7" Type="http://schemas.openxmlformats.org/officeDocument/2006/relationships/hyperlink" Target="https://aka.ms/architecture/framework" TargetMode="External"/><Relationship Id="rId2" Type="http://schemas.openxmlformats.org/officeDocument/2006/relationships/notesSlide" Target="../notesSlides/notesSlide3.xml"/><Relationship Id="rId1" Type="http://schemas.openxmlformats.org/officeDocument/2006/relationships/slideLayout" Target="../slideLayouts/slideLayout70.xml"/><Relationship Id="rId6" Type="http://schemas.openxmlformats.org/officeDocument/2006/relationships/image" Target="../media/image36.emf"/><Relationship Id="rId5" Type="http://schemas.openxmlformats.org/officeDocument/2006/relationships/image" Target="../media/image35.emf"/><Relationship Id="rId4" Type="http://schemas.openxmlformats.org/officeDocument/2006/relationships/image" Target="../media/image34.emf"/></Relationships>
</file>

<file path=ppt/slides/_rels/slide7.xml.rels><?xml version="1.0" encoding="UTF-8" standalone="yes"?>
<Relationships xmlns="http://schemas.openxmlformats.org/package/2006/relationships"><Relationship Id="rId3" Type="http://schemas.openxmlformats.org/officeDocument/2006/relationships/hyperlink" Target="https://aka.ms/architecture/framework" TargetMode="External"/><Relationship Id="rId7" Type="http://schemas.openxmlformats.org/officeDocument/2006/relationships/image" Target="../media/image36.emf"/><Relationship Id="rId2" Type="http://schemas.openxmlformats.org/officeDocument/2006/relationships/notesSlide" Target="../notesSlides/notesSlide4.xml"/><Relationship Id="rId1" Type="http://schemas.openxmlformats.org/officeDocument/2006/relationships/slideLayout" Target="../slideLayouts/slideLayout70.xml"/><Relationship Id="rId6" Type="http://schemas.openxmlformats.org/officeDocument/2006/relationships/image" Target="../media/image35.emf"/><Relationship Id="rId5" Type="http://schemas.openxmlformats.org/officeDocument/2006/relationships/image" Target="../media/image34.emf"/><Relationship Id="rId4" Type="http://schemas.openxmlformats.org/officeDocument/2006/relationships/image" Target="../media/image33.em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2.xml"/></Relationships>
</file>

<file path=ppt/slides/_rels/slide9.xml.rels><?xml version="1.0" encoding="UTF-8" standalone="yes"?>
<Relationships xmlns="http://schemas.openxmlformats.org/package/2006/relationships"><Relationship Id="rId3" Type="http://schemas.openxmlformats.org/officeDocument/2006/relationships/hyperlink" Target="http://aka.ms/adopt/plan/generator" TargetMode="External"/><Relationship Id="rId2" Type="http://schemas.openxmlformats.org/officeDocument/2006/relationships/hyperlink" Target="http://aka.ms/adopt" TargetMode="External"/><Relationship Id="rId1" Type="http://schemas.openxmlformats.org/officeDocument/2006/relationships/slideLayout" Target="../slideLayouts/slideLayout102.xml"/><Relationship Id="rId5" Type="http://schemas.openxmlformats.org/officeDocument/2006/relationships/hyperlink" Target="https://channel9.msdn.com/" TargetMode="External"/><Relationship Id="rId4" Type="http://schemas.openxmlformats.org/officeDocument/2006/relationships/hyperlink" Target="https://docs.microsoft.com/en-us/azure/architecture/framework/"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D0C54141-772D-4878-B585-479FB5BA146A}"/>
              </a:ext>
            </a:extLst>
          </p:cNvPr>
          <p:cNvPicPr>
            <a:picLocks noChangeAspect="1"/>
          </p:cNvPicPr>
          <p:nvPr/>
        </p:nvPicPr>
        <p:blipFill rotWithShape="1">
          <a:blip r:embed="rId2"/>
          <a:srcRect l="1713" r="13913" b="-1"/>
          <a:stretch/>
        </p:blipFill>
        <p:spPr>
          <a:xfrm>
            <a:off x="3523488" y="10"/>
            <a:ext cx="8668512" cy="6857990"/>
          </a:xfrm>
          <a:prstGeom prst="rect">
            <a:avLst/>
          </a:prstGeom>
        </p:spPr>
      </p:pic>
      <p:sp>
        <p:nvSpPr>
          <p:cNvPr id="11" name="Rectangle 10">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EEFE2BC-1C7D-4967-94A3-5D846254CA87}"/>
              </a:ext>
            </a:extLst>
          </p:cNvPr>
          <p:cNvSpPr>
            <a:spLocks noGrp="1"/>
          </p:cNvSpPr>
          <p:nvPr>
            <p:ph type="ctrTitle"/>
          </p:nvPr>
        </p:nvSpPr>
        <p:spPr>
          <a:xfrm>
            <a:off x="477981" y="1122363"/>
            <a:ext cx="4023360" cy="3204134"/>
          </a:xfrm>
        </p:spPr>
        <p:txBody>
          <a:bodyPr anchor="b">
            <a:normAutofit/>
          </a:bodyPr>
          <a:lstStyle/>
          <a:p>
            <a:pPr algn="l"/>
            <a:r>
              <a:rPr lang="en-US" sz="4800"/>
              <a:t>Cloud Adoption Framework</a:t>
            </a:r>
          </a:p>
        </p:txBody>
      </p:sp>
      <p:sp>
        <p:nvSpPr>
          <p:cNvPr id="3" name="Subtitle 2">
            <a:extLst>
              <a:ext uri="{FF2B5EF4-FFF2-40B4-BE49-F238E27FC236}">
                <a16:creationId xmlns:a16="http://schemas.microsoft.com/office/drawing/2014/main" id="{33A97D45-26E9-4495-BF00-9FD2D60C8451}"/>
              </a:ext>
            </a:extLst>
          </p:cNvPr>
          <p:cNvSpPr>
            <a:spLocks noGrp="1"/>
          </p:cNvSpPr>
          <p:nvPr>
            <p:ph type="subTitle" idx="1"/>
          </p:nvPr>
        </p:nvSpPr>
        <p:spPr>
          <a:xfrm>
            <a:off x="477980" y="4872922"/>
            <a:ext cx="4023359" cy="1208141"/>
          </a:xfrm>
        </p:spPr>
        <p:txBody>
          <a:bodyPr>
            <a:normAutofit/>
          </a:bodyPr>
          <a:lstStyle/>
          <a:p>
            <a:pPr algn="l"/>
            <a:r>
              <a:rPr lang="en-US" sz="2000" dirty="0"/>
              <a:t>Overview</a:t>
            </a:r>
          </a:p>
          <a:p>
            <a:pPr algn="l"/>
            <a:r>
              <a:rPr lang="en-US" sz="2000" dirty="0"/>
              <a:t>Part 5 – Architect your solutions to optimize your workload</a:t>
            </a:r>
          </a:p>
        </p:txBody>
      </p:sp>
      <p:sp>
        <p:nvSpPr>
          <p:cNvPr id="13" name="Rectangle 12">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13010809"/>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1F340EE-03E7-4CDE-A173-47FE2B8EC885}"/>
              </a:ext>
            </a:extLst>
          </p:cNvPr>
          <p:cNvSpPr>
            <a:spLocks noGrp="1"/>
          </p:cNvSpPr>
          <p:nvPr>
            <p:ph type="title"/>
          </p:nvPr>
        </p:nvSpPr>
        <p:spPr/>
        <p:txBody>
          <a:bodyPr/>
          <a:lstStyle/>
          <a:p>
            <a:r>
              <a:rPr lang="en-US"/>
              <a:t>Thank you !!!</a:t>
            </a:r>
          </a:p>
        </p:txBody>
      </p:sp>
    </p:spTree>
    <p:extLst>
      <p:ext uri="{BB962C8B-B14F-4D97-AF65-F5344CB8AC3E}">
        <p14:creationId xmlns:p14="http://schemas.microsoft.com/office/powerpoint/2010/main" val="332620945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3"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B7CB18D-53E1-4BCF-9C77-61F57376FA41}"/>
              </a:ext>
            </a:extLst>
          </p:cNvPr>
          <p:cNvSpPr>
            <a:spLocks noGrp="1"/>
          </p:cNvSpPr>
          <p:nvPr>
            <p:ph type="title"/>
          </p:nvPr>
        </p:nvSpPr>
        <p:spPr>
          <a:xfrm>
            <a:off x="466722" y="586855"/>
            <a:ext cx="3201366" cy="3387497"/>
          </a:xfrm>
        </p:spPr>
        <p:txBody>
          <a:bodyPr anchor="b">
            <a:normAutofit/>
          </a:bodyPr>
          <a:lstStyle/>
          <a:p>
            <a:pPr algn="r"/>
            <a:r>
              <a:rPr lang="en-US" sz="4000">
                <a:solidFill>
                  <a:srgbClr val="FFFFFF"/>
                </a:solidFill>
              </a:rPr>
              <a:t>Agenda</a:t>
            </a:r>
          </a:p>
        </p:txBody>
      </p:sp>
      <p:sp>
        <p:nvSpPr>
          <p:cNvPr id="3" name="Content Placeholder 2">
            <a:extLst>
              <a:ext uri="{FF2B5EF4-FFF2-40B4-BE49-F238E27FC236}">
                <a16:creationId xmlns:a16="http://schemas.microsoft.com/office/drawing/2014/main" id="{18A02DCD-AF69-4B03-8A19-BF4F279D283A}"/>
              </a:ext>
            </a:extLst>
          </p:cNvPr>
          <p:cNvSpPr>
            <a:spLocks noGrp="1"/>
          </p:cNvSpPr>
          <p:nvPr>
            <p:ph idx="1"/>
          </p:nvPr>
        </p:nvSpPr>
        <p:spPr>
          <a:xfrm>
            <a:off x="4810259" y="649480"/>
            <a:ext cx="6555347" cy="5546047"/>
          </a:xfrm>
        </p:spPr>
        <p:txBody>
          <a:bodyPr anchor="ctr">
            <a:normAutofit/>
          </a:bodyPr>
          <a:lstStyle/>
          <a:p>
            <a:pPr marL="342900" marR="0" lvl="0" indent="-342900">
              <a:spcBef>
                <a:spcPts val="0"/>
              </a:spcBef>
              <a:spcAft>
                <a:spcPts val="0"/>
              </a:spcAft>
              <a:buSzPts val="1000"/>
              <a:buFont typeface="Symbol" panose="05050102010706020507" pitchFamily="18" charset="2"/>
              <a:buChar char=""/>
              <a:tabLst>
                <a:tab pos="457200" algn="l"/>
              </a:tabLst>
            </a:pPr>
            <a:r>
              <a:rPr lang="en-US" sz="1800" dirty="0">
                <a:effectLst/>
                <a:latin typeface="Calibri" panose="020F0502020204030204" pitchFamily="34" charset="0"/>
                <a:ea typeface="Times New Roman" panose="02020603050405020304" pitchFamily="18" charset="0"/>
              </a:rPr>
              <a:t>Cloud Adoption Framework recap</a:t>
            </a:r>
          </a:p>
          <a:p>
            <a:pPr marL="342900" marR="0" lvl="0" indent="-342900">
              <a:spcBef>
                <a:spcPts val="0"/>
              </a:spcBef>
              <a:spcAft>
                <a:spcPts val="0"/>
              </a:spcAft>
              <a:buSzPts val="1000"/>
              <a:buFont typeface="Symbol" panose="05050102010706020507" pitchFamily="18" charset="2"/>
              <a:buChar char=""/>
              <a:tabLst>
                <a:tab pos="457200" algn="l"/>
              </a:tabLst>
            </a:pPr>
            <a:r>
              <a:rPr lang="en-US" sz="1800">
                <a:effectLst/>
                <a:latin typeface="Calibri" panose="020F0502020204030204" pitchFamily="34" charset="0"/>
                <a:ea typeface="Times New Roman" panose="02020603050405020304" pitchFamily="18" charset="0"/>
              </a:rPr>
              <a:t>Evaluating applications against the Well-Architected disciplines.</a:t>
            </a:r>
            <a:endParaRPr lang="en-US" sz="1800" dirty="0">
              <a:effectLst/>
              <a:latin typeface="Calibri" panose="020F0502020204030204" pitchFamily="34" charset="0"/>
              <a:ea typeface="Times New Roman" panose="02020603050405020304" pitchFamily="18" charset="0"/>
            </a:endParaRPr>
          </a:p>
          <a:p>
            <a:pPr marL="342900" marR="0" lvl="0" indent="-342900">
              <a:spcBef>
                <a:spcPts val="0"/>
              </a:spcBef>
              <a:spcAft>
                <a:spcPts val="0"/>
              </a:spcAft>
              <a:buSzPts val="1000"/>
              <a:buFont typeface="Symbol" panose="05050102010706020507" pitchFamily="18" charset="2"/>
              <a:buChar char=""/>
              <a:tabLst>
                <a:tab pos="457200" algn="l"/>
              </a:tabLst>
            </a:pPr>
            <a:r>
              <a:rPr lang="en-US" sz="1800" dirty="0">
                <a:latin typeface="Calibri" panose="020F0502020204030204" pitchFamily="34" charset="0"/>
                <a:ea typeface="Calibri" panose="020F0502020204030204" pitchFamily="34" charset="0"/>
              </a:rPr>
              <a:t>Cost Management</a:t>
            </a:r>
          </a:p>
          <a:p>
            <a:pPr marL="342900" marR="0" lvl="0" indent="-342900">
              <a:spcBef>
                <a:spcPts val="0"/>
              </a:spcBef>
              <a:spcAft>
                <a:spcPts val="0"/>
              </a:spcAft>
              <a:buSzPts val="1000"/>
              <a:buFont typeface="Symbol" panose="05050102010706020507" pitchFamily="18" charset="2"/>
              <a:buChar char=""/>
              <a:tabLst>
                <a:tab pos="457200" algn="l"/>
              </a:tabLst>
            </a:pPr>
            <a:r>
              <a:rPr lang="en-US" sz="1800" dirty="0">
                <a:effectLst/>
                <a:latin typeface="Calibri" panose="020F0502020204030204" pitchFamily="34" charset="0"/>
                <a:ea typeface="Calibri" panose="020F0502020204030204" pitchFamily="34" charset="0"/>
              </a:rPr>
              <a:t>Resources</a:t>
            </a:r>
            <a:endParaRPr lang="en-US" sz="180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22173306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Rectangle: Rounded Corners 72">
            <a:extLst>
              <a:ext uri="{FF2B5EF4-FFF2-40B4-BE49-F238E27FC236}">
                <a16:creationId xmlns:a16="http://schemas.microsoft.com/office/drawing/2014/main" id="{75FF3E05-0E6D-4B96-B89B-1AF133C23C40}"/>
              </a:ext>
              <a:ext uri="{C183D7F6-B498-43B3-948B-1728B52AA6E4}">
                <adec:decorative xmlns:adec="http://schemas.microsoft.com/office/drawing/2017/decorative" val="1"/>
              </a:ext>
            </a:extLst>
          </p:cNvPr>
          <p:cNvSpPr/>
          <p:nvPr/>
        </p:nvSpPr>
        <p:spPr>
          <a:xfrm>
            <a:off x="6867778" y="1895836"/>
            <a:ext cx="2280155" cy="246512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4" name="Rectangle: Rounded Corners 73">
            <a:extLst>
              <a:ext uri="{FF2B5EF4-FFF2-40B4-BE49-F238E27FC236}">
                <a16:creationId xmlns:a16="http://schemas.microsoft.com/office/drawing/2014/main" id="{9052B9A6-F550-4FD4-B4B1-3D5F1617A22A}"/>
              </a:ext>
              <a:ext uri="{C183D7F6-B498-43B3-948B-1728B52AA6E4}">
                <adec:decorative xmlns:adec="http://schemas.microsoft.com/office/drawing/2017/decorative" val="1"/>
              </a:ext>
            </a:extLst>
          </p:cNvPr>
          <p:cNvSpPr/>
          <p:nvPr/>
        </p:nvSpPr>
        <p:spPr>
          <a:xfrm>
            <a:off x="3775433" y="1878093"/>
            <a:ext cx="2280155" cy="246512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5" name="TextBox 74">
            <a:extLst>
              <a:ext uri="{FF2B5EF4-FFF2-40B4-BE49-F238E27FC236}">
                <a16:creationId xmlns:a16="http://schemas.microsoft.com/office/drawing/2014/main" id="{3E2F3EE4-5905-4314-94F9-F3B00E5FCAC3}"/>
              </a:ext>
            </a:extLst>
          </p:cNvPr>
          <p:cNvSpPr txBox="1"/>
          <p:nvPr/>
        </p:nvSpPr>
        <p:spPr>
          <a:xfrm>
            <a:off x="3717493" y="2483539"/>
            <a:ext cx="2396034" cy="166199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243A5E"/>
                </a:solidFill>
                <a:effectLst/>
                <a:uLnTx/>
                <a:uFillTx/>
                <a:latin typeface="Segoe UI Semibold" panose="020B0702040204020203" pitchFamily="34" charset="0"/>
                <a:ea typeface="+mn-lt"/>
                <a:cs typeface="Segoe UI Semibold" panose="020B0702040204020203" pitchFamily="34" charset="0"/>
              </a:rPr>
              <a:t>Ready</a:t>
            </a:r>
          </a:p>
          <a:p>
            <a:pPr marL="0" marR="0" lvl="0" indent="0" algn="ctr" defTabSz="914367" rtl="0" eaLnBrk="1" fontAlgn="auto" latinLnBrk="0" hangingPunct="1">
              <a:lnSpc>
                <a:spcPct val="100000"/>
              </a:lnSpc>
              <a:spcBef>
                <a:spcPts val="120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lt"/>
                <a:cs typeface="Calibri" panose="020F0502020204030204"/>
              </a:rPr>
              <a:t> </a:t>
            </a:r>
            <a:r>
              <a:rPr kumimoji="0" lang="en-US" sz="1200" b="0" i="0" u="none" strike="noStrike" kern="1200" cap="none" spc="0" normalizeH="0" baseline="0" noProof="0">
                <a:ln>
                  <a:noFill/>
                </a:ln>
                <a:solidFill>
                  <a:srgbClr val="000000"/>
                </a:solidFill>
                <a:effectLst/>
                <a:uLnTx/>
                <a:uFillTx/>
                <a:latin typeface="Segoe UI"/>
                <a:ea typeface="+mn-lt"/>
                <a:cs typeface="Calibri" panose="020F0502020204030204"/>
              </a:rPr>
              <a:t>  </a:t>
            </a:r>
            <a:r>
              <a:rPr kumimoji="0" lang="en-US" sz="1200" b="0" i="0" u="none" strike="noStrike" kern="1200" cap="none" spc="0" normalizeH="0" baseline="0" noProof="0">
                <a:ln>
                  <a:noFill/>
                </a:ln>
                <a:solidFill>
                  <a:srgbClr val="000000">
                    <a:lumMod val="50000"/>
                  </a:srgbClr>
                </a:solidFill>
                <a:effectLst/>
                <a:uLnTx/>
                <a:uFillTx/>
                <a:latin typeface="Segoe UI"/>
                <a:ea typeface="+mn-lt"/>
                <a:cs typeface="Calibri" panose="020F0502020204030204"/>
              </a:rPr>
              <a:t>Azure readiness guide</a:t>
            </a:r>
          </a:p>
          <a:p>
            <a:pPr marL="0" marR="0" lvl="0" indent="0" algn="ctr" defTabSz="914367" rtl="0" eaLnBrk="1" fontAlgn="auto" latinLnBrk="0" hangingPunct="1">
              <a:lnSpc>
                <a:spcPct val="100000"/>
              </a:lnSpc>
              <a:spcBef>
                <a:spcPts val="1200"/>
              </a:spcBef>
              <a:spcAft>
                <a:spcPts val="0"/>
              </a:spcAft>
              <a:buClrTx/>
              <a:buSzTx/>
              <a:buFontTx/>
              <a:buNone/>
              <a:tabLst/>
              <a:defRPr/>
            </a:pPr>
            <a:r>
              <a:rPr kumimoji="0" lang="en-US" sz="1200" b="0" i="0" u="none" strike="noStrike" kern="1200" cap="none" spc="0" normalizeH="0" baseline="0" noProof="0">
                <a:ln>
                  <a:noFill/>
                </a:ln>
                <a:solidFill>
                  <a:srgbClr val="000000">
                    <a:lumMod val="50000"/>
                  </a:srgbClr>
                </a:solidFill>
                <a:effectLst/>
                <a:uLnTx/>
                <a:uFillTx/>
                <a:latin typeface="Segoe UI"/>
                <a:ea typeface="+mn-lt"/>
                <a:cs typeface="Calibri" panose="020F0502020204030204"/>
              </a:rPr>
              <a:t>First landing zone</a:t>
            </a:r>
          </a:p>
          <a:p>
            <a:pPr marL="0" marR="0" lvl="0" indent="0" algn="ctr" defTabSz="914367" rtl="0" eaLnBrk="1" fontAlgn="auto" latinLnBrk="0" hangingPunct="1">
              <a:lnSpc>
                <a:spcPct val="100000"/>
              </a:lnSpc>
              <a:spcBef>
                <a:spcPts val="1200"/>
              </a:spcBef>
              <a:spcAft>
                <a:spcPts val="0"/>
              </a:spcAft>
              <a:buClrTx/>
              <a:buSzTx/>
              <a:buFontTx/>
              <a:buNone/>
              <a:tabLst/>
              <a:defRPr/>
            </a:pPr>
            <a:r>
              <a:rPr kumimoji="0" lang="en-US" sz="1200" b="0" i="0" u="none" strike="noStrike" kern="1200" cap="none" spc="0" normalizeH="0" baseline="0" noProof="0">
                <a:ln>
                  <a:noFill/>
                </a:ln>
                <a:solidFill>
                  <a:srgbClr val="000000">
                    <a:lumMod val="50000"/>
                  </a:srgbClr>
                </a:solidFill>
                <a:effectLst/>
                <a:uLnTx/>
                <a:uFillTx/>
                <a:latin typeface="Segoe UI"/>
                <a:ea typeface="+mn-lt"/>
                <a:cs typeface="Calibri" panose="020F0502020204030204"/>
              </a:rPr>
              <a:t>Expand the blueprint</a:t>
            </a:r>
          </a:p>
          <a:p>
            <a:pPr marL="0" marR="0" lvl="0" indent="0" algn="ctr" defTabSz="914367" rtl="0" eaLnBrk="1" fontAlgn="auto" latinLnBrk="0" hangingPunct="1">
              <a:lnSpc>
                <a:spcPct val="100000"/>
              </a:lnSpc>
              <a:spcBef>
                <a:spcPts val="1200"/>
              </a:spcBef>
              <a:spcAft>
                <a:spcPts val="0"/>
              </a:spcAft>
              <a:buClrTx/>
              <a:buSzTx/>
              <a:buFontTx/>
              <a:buNone/>
              <a:tabLst/>
              <a:defRPr/>
            </a:pPr>
            <a:r>
              <a:rPr kumimoji="0" lang="en-US" sz="1200" b="0" i="0" u="none" strike="noStrike" kern="1200" cap="none" spc="0" normalizeH="0" baseline="0" noProof="0">
                <a:ln>
                  <a:noFill/>
                </a:ln>
                <a:solidFill>
                  <a:srgbClr val="000000">
                    <a:lumMod val="50000"/>
                  </a:srgbClr>
                </a:solidFill>
                <a:effectLst/>
                <a:uLnTx/>
                <a:uFillTx/>
                <a:latin typeface="Segoe UI"/>
                <a:ea typeface="+mn-lt"/>
                <a:cs typeface="Calibri" panose="020F0502020204030204"/>
              </a:rPr>
              <a:t>Best practice Validation</a:t>
            </a:r>
          </a:p>
        </p:txBody>
      </p:sp>
      <p:sp>
        <p:nvSpPr>
          <p:cNvPr id="76" name="Rectangle: Rounded Corners 75">
            <a:extLst>
              <a:ext uri="{FF2B5EF4-FFF2-40B4-BE49-F238E27FC236}">
                <a16:creationId xmlns:a16="http://schemas.microsoft.com/office/drawing/2014/main" id="{7A641BB3-13AF-4560-85A0-6138BAC29024}"/>
              </a:ext>
              <a:ext uri="{C183D7F6-B498-43B3-948B-1728B52AA6E4}">
                <adec:decorative xmlns:adec="http://schemas.microsoft.com/office/drawing/2017/decorative" val="1"/>
              </a:ext>
            </a:extLst>
          </p:cNvPr>
          <p:cNvSpPr/>
          <p:nvPr/>
        </p:nvSpPr>
        <p:spPr>
          <a:xfrm>
            <a:off x="704224" y="4164891"/>
            <a:ext cx="2280155" cy="246512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7" name="TextBox 76">
            <a:extLst>
              <a:ext uri="{FF2B5EF4-FFF2-40B4-BE49-F238E27FC236}">
                <a16:creationId xmlns:a16="http://schemas.microsoft.com/office/drawing/2014/main" id="{07EB3BB5-D724-4542-8D33-DC95B2A403CB}"/>
              </a:ext>
            </a:extLst>
          </p:cNvPr>
          <p:cNvSpPr txBox="1"/>
          <p:nvPr/>
        </p:nvSpPr>
        <p:spPr>
          <a:xfrm>
            <a:off x="646284" y="4770337"/>
            <a:ext cx="2396034" cy="166199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243A5E"/>
                </a:solidFill>
                <a:effectLst/>
                <a:uLnTx/>
                <a:uFillTx/>
                <a:latin typeface="Segoe UI Semibold" panose="020B0702040204020203" pitchFamily="34" charset="0"/>
                <a:ea typeface="+mn-lt"/>
                <a:cs typeface="Segoe UI Semibold" panose="020B0702040204020203" pitchFamily="34" charset="0"/>
              </a:rPr>
              <a:t>Plan</a:t>
            </a:r>
          </a:p>
          <a:p>
            <a:pPr marL="0" marR="0" lvl="0" indent="0" algn="ctr" defTabSz="914367" rtl="0" eaLnBrk="1" fontAlgn="auto" latinLnBrk="0" hangingPunct="1">
              <a:lnSpc>
                <a:spcPct val="100000"/>
              </a:lnSpc>
              <a:spcBef>
                <a:spcPts val="120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lt"/>
                <a:cs typeface="Calibri" panose="020F0502020204030204"/>
              </a:rPr>
              <a:t> </a:t>
            </a:r>
            <a:r>
              <a:rPr kumimoji="0" lang="en-US" sz="1200" b="0" i="0" u="none" strike="noStrike" kern="1200" cap="none" spc="0" normalizeH="0" baseline="0" noProof="0">
                <a:ln>
                  <a:noFill/>
                </a:ln>
                <a:solidFill>
                  <a:srgbClr val="000000"/>
                </a:solidFill>
                <a:effectLst/>
                <a:uLnTx/>
                <a:uFillTx/>
                <a:latin typeface="Segoe UI"/>
                <a:ea typeface="+mn-lt"/>
                <a:cs typeface="Calibri" panose="020F0502020204030204"/>
              </a:rPr>
              <a:t>  </a:t>
            </a:r>
            <a:r>
              <a:rPr kumimoji="0" lang="en-US" sz="1200" b="0" i="0" u="none" strike="noStrike" kern="1200" cap="none" spc="0" normalizeH="0" baseline="0" noProof="0">
                <a:ln>
                  <a:noFill/>
                </a:ln>
                <a:solidFill>
                  <a:srgbClr val="000000">
                    <a:lumMod val="50000"/>
                  </a:srgbClr>
                </a:solidFill>
                <a:effectLst/>
                <a:uLnTx/>
                <a:uFillTx/>
                <a:latin typeface="Segoe UI"/>
                <a:ea typeface="+mn-lt"/>
                <a:cs typeface="Calibri" panose="020F0502020204030204"/>
              </a:rPr>
              <a:t> Digital estate</a:t>
            </a:r>
          </a:p>
          <a:p>
            <a:pPr marL="0" marR="0" lvl="0" indent="0" algn="ctr" defTabSz="914367" rtl="0" eaLnBrk="1" fontAlgn="auto" latinLnBrk="0" hangingPunct="1">
              <a:lnSpc>
                <a:spcPct val="100000"/>
              </a:lnSpc>
              <a:spcBef>
                <a:spcPts val="1200"/>
              </a:spcBef>
              <a:spcAft>
                <a:spcPts val="0"/>
              </a:spcAft>
              <a:buClrTx/>
              <a:buSzTx/>
              <a:buFontTx/>
              <a:buNone/>
              <a:tabLst/>
              <a:defRPr/>
            </a:pPr>
            <a:r>
              <a:rPr kumimoji="0" lang="en-US" sz="1200" b="0" i="0" u="none" strike="noStrike" kern="1200" cap="none" spc="0" normalizeH="0" baseline="0" noProof="0">
                <a:ln>
                  <a:noFill/>
                </a:ln>
                <a:solidFill>
                  <a:srgbClr val="000000">
                    <a:lumMod val="50000"/>
                  </a:srgbClr>
                </a:solidFill>
                <a:effectLst/>
                <a:uLnTx/>
                <a:uFillTx/>
                <a:latin typeface="Segoe UI"/>
                <a:ea typeface="+mn-lt"/>
                <a:cs typeface="Calibri" panose="020F0502020204030204"/>
              </a:rPr>
              <a:t>Initial organization alignment</a:t>
            </a:r>
          </a:p>
          <a:p>
            <a:pPr marL="0" marR="0" lvl="0" indent="0" algn="ctr" defTabSz="914367" rtl="0" eaLnBrk="1" fontAlgn="auto" latinLnBrk="0" hangingPunct="1">
              <a:lnSpc>
                <a:spcPct val="100000"/>
              </a:lnSpc>
              <a:spcBef>
                <a:spcPts val="1200"/>
              </a:spcBef>
              <a:spcAft>
                <a:spcPts val="0"/>
              </a:spcAft>
              <a:buClrTx/>
              <a:buSzTx/>
              <a:buFontTx/>
              <a:buNone/>
              <a:tabLst/>
              <a:defRPr/>
            </a:pPr>
            <a:r>
              <a:rPr kumimoji="0" lang="en-US" sz="1200" b="0" i="0" u="none" strike="noStrike" kern="1200" cap="none" spc="0" normalizeH="0" baseline="0" noProof="0">
                <a:ln>
                  <a:noFill/>
                </a:ln>
                <a:solidFill>
                  <a:srgbClr val="000000">
                    <a:lumMod val="50000"/>
                  </a:srgbClr>
                </a:solidFill>
                <a:effectLst/>
                <a:uLnTx/>
                <a:uFillTx/>
                <a:latin typeface="Segoe UI"/>
                <a:ea typeface="+mn-lt"/>
                <a:cs typeface="Calibri" panose="020F0502020204030204"/>
              </a:rPr>
              <a:t>Skills readiness plan</a:t>
            </a:r>
          </a:p>
          <a:p>
            <a:pPr marL="0" marR="0" lvl="0" indent="0" algn="ctr" defTabSz="914367" rtl="0" eaLnBrk="1" fontAlgn="auto" latinLnBrk="0" hangingPunct="1">
              <a:lnSpc>
                <a:spcPct val="100000"/>
              </a:lnSpc>
              <a:spcBef>
                <a:spcPts val="1200"/>
              </a:spcBef>
              <a:spcAft>
                <a:spcPts val="0"/>
              </a:spcAft>
              <a:buClrTx/>
              <a:buSzTx/>
              <a:buFontTx/>
              <a:buNone/>
              <a:tabLst/>
              <a:defRPr/>
            </a:pPr>
            <a:r>
              <a:rPr kumimoji="0" lang="en-US" sz="1200" b="0" i="0" u="none" strike="noStrike" kern="1200" cap="none" spc="0" normalizeH="0" baseline="0" noProof="0">
                <a:ln>
                  <a:noFill/>
                </a:ln>
                <a:solidFill>
                  <a:srgbClr val="000000">
                    <a:lumMod val="50000"/>
                  </a:srgbClr>
                </a:solidFill>
                <a:effectLst/>
                <a:uLnTx/>
                <a:uFillTx/>
                <a:latin typeface="Segoe UI"/>
                <a:ea typeface="+mn-lt"/>
                <a:cs typeface="Calibri" panose="020F0502020204030204"/>
              </a:rPr>
              <a:t>Cloud adoption plan</a:t>
            </a:r>
          </a:p>
        </p:txBody>
      </p:sp>
      <p:sp>
        <p:nvSpPr>
          <p:cNvPr id="79" name="Rectangle 78">
            <a:extLst>
              <a:ext uri="{FF2B5EF4-FFF2-40B4-BE49-F238E27FC236}">
                <a16:creationId xmlns:a16="http://schemas.microsoft.com/office/drawing/2014/main" id="{31B09133-CED7-4A97-BF57-B55557733130}"/>
              </a:ext>
            </a:extLst>
          </p:cNvPr>
          <p:cNvSpPr/>
          <p:nvPr/>
        </p:nvSpPr>
        <p:spPr>
          <a:xfrm>
            <a:off x="6830352" y="2311644"/>
            <a:ext cx="2355005" cy="307777"/>
          </a:xfrm>
          <a:prstGeom prst="rect">
            <a:avLst/>
          </a:prstGeom>
        </p:spPr>
        <p:txBody>
          <a:bodyPr wrap="square"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243A5E"/>
                </a:solidFill>
                <a:effectLst/>
                <a:uLnTx/>
                <a:uFillTx/>
                <a:latin typeface="Segoe UI Semibold" panose="020B0702040204020203" pitchFamily="34" charset="0"/>
                <a:ea typeface="+mn-lt"/>
                <a:cs typeface="Segoe UI Semibold" panose="020B0702040204020203" pitchFamily="34" charset="0"/>
              </a:rPr>
              <a:t>Adopt</a:t>
            </a:r>
          </a:p>
        </p:txBody>
      </p:sp>
      <p:sp>
        <p:nvSpPr>
          <p:cNvPr id="80" name="check 3">
            <a:extLst>
              <a:ext uri="{FF2B5EF4-FFF2-40B4-BE49-F238E27FC236}">
                <a16:creationId xmlns:a16="http://schemas.microsoft.com/office/drawing/2014/main" id="{405B9348-AE3D-4CF6-8B5A-5C70C2BC3BFE}"/>
              </a:ext>
              <a:ext uri="{C183D7F6-B498-43B3-948B-1728B52AA6E4}">
                <adec:decorative xmlns:adec="http://schemas.microsoft.com/office/drawing/2017/decorative" val="1"/>
              </a:ext>
            </a:extLst>
          </p:cNvPr>
          <p:cNvSpPr>
            <a:spLocks noChangeAspect="1" noEditPoints="1"/>
          </p:cNvSpPr>
          <p:nvPr/>
        </p:nvSpPr>
        <p:spPr bwMode="auto">
          <a:xfrm>
            <a:off x="4731564" y="2037930"/>
            <a:ext cx="367893" cy="365760"/>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1" name="BulletedList_E8FD">
            <a:extLst>
              <a:ext uri="{FF2B5EF4-FFF2-40B4-BE49-F238E27FC236}">
                <a16:creationId xmlns:a16="http://schemas.microsoft.com/office/drawing/2014/main" id="{B7E7A391-164E-483E-9508-C064DE9BA55F}"/>
              </a:ext>
              <a:ext uri="{C183D7F6-B498-43B3-948B-1728B52AA6E4}">
                <adec:decorative xmlns:adec="http://schemas.microsoft.com/office/drawing/2017/decorative" val="1"/>
              </a:ext>
            </a:extLst>
          </p:cNvPr>
          <p:cNvSpPr>
            <a:spLocks noChangeAspect="1" noEditPoints="1"/>
          </p:cNvSpPr>
          <p:nvPr/>
        </p:nvSpPr>
        <p:spPr bwMode="auto">
          <a:xfrm>
            <a:off x="1662641" y="4378923"/>
            <a:ext cx="363321" cy="257370"/>
          </a:xfrm>
          <a:custGeom>
            <a:avLst/>
            <a:gdLst>
              <a:gd name="T0" fmla="*/ 1321 w 7040"/>
              <a:gd name="T1" fmla="*/ 0 h 3963"/>
              <a:gd name="T2" fmla="*/ 7040 w 7040"/>
              <a:gd name="T3" fmla="*/ 0 h 3963"/>
              <a:gd name="T4" fmla="*/ 0 w 7040"/>
              <a:gd name="T5" fmla="*/ 0 h 3963"/>
              <a:gd name="T6" fmla="*/ 442 w 7040"/>
              <a:gd name="T7" fmla="*/ 0 h 3963"/>
              <a:gd name="T8" fmla="*/ 1321 w 7040"/>
              <a:gd name="T9" fmla="*/ 1321 h 3963"/>
              <a:gd name="T10" fmla="*/ 7040 w 7040"/>
              <a:gd name="T11" fmla="*/ 1321 h 3963"/>
              <a:gd name="T12" fmla="*/ 0 w 7040"/>
              <a:gd name="T13" fmla="*/ 1321 h 3963"/>
              <a:gd name="T14" fmla="*/ 442 w 7040"/>
              <a:gd name="T15" fmla="*/ 1321 h 3963"/>
              <a:gd name="T16" fmla="*/ 1321 w 7040"/>
              <a:gd name="T17" fmla="*/ 2643 h 3963"/>
              <a:gd name="T18" fmla="*/ 7040 w 7040"/>
              <a:gd name="T19" fmla="*/ 2643 h 3963"/>
              <a:gd name="T20" fmla="*/ 0 w 7040"/>
              <a:gd name="T21" fmla="*/ 2643 h 3963"/>
              <a:gd name="T22" fmla="*/ 442 w 7040"/>
              <a:gd name="T23" fmla="*/ 2643 h 3963"/>
              <a:gd name="T24" fmla="*/ 1321 w 7040"/>
              <a:gd name="T25" fmla="*/ 3963 h 3963"/>
              <a:gd name="T26" fmla="*/ 7040 w 7040"/>
              <a:gd name="T27" fmla="*/ 3963 h 3963"/>
              <a:gd name="T28" fmla="*/ 0 w 7040"/>
              <a:gd name="T29" fmla="*/ 3963 h 3963"/>
              <a:gd name="T30" fmla="*/ 442 w 7040"/>
              <a:gd name="T31" fmla="*/ 3963 h 3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040" h="3963">
                <a:moveTo>
                  <a:pt x="1321" y="0"/>
                </a:moveTo>
                <a:lnTo>
                  <a:pt x="7040" y="0"/>
                </a:lnTo>
                <a:moveTo>
                  <a:pt x="0" y="0"/>
                </a:moveTo>
                <a:lnTo>
                  <a:pt x="442" y="0"/>
                </a:lnTo>
                <a:moveTo>
                  <a:pt x="1321" y="1321"/>
                </a:moveTo>
                <a:lnTo>
                  <a:pt x="7040" y="1321"/>
                </a:lnTo>
                <a:moveTo>
                  <a:pt x="0" y="1321"/>
                </a:moveTo>
                <a:lnTo>
                  <a:pt x="442" y="1321"/>
                </a:lnTo>
                <a:moveTo>
                  <a:pt x="1321" y="2643"/>
                </a:moveTo>
                <a:lnTo>
                  <a:pt x="7040" y="2643"/>
                </a:lnTo>
                <a:moveTo>
                  <a:pt x="0" y="2643"/>
                </a:moveTo>
                <a:lnTo>
                  <a:pt x="442" y="2643"/>
                </a:lnTo>
                <a:moveTo>
                  <a:pt x="1321" y="3963"/>
                </a:moveTo>
                <a:lnTo>
                  <a:pt x="7040" y="3963"/>
                </a:lnTo>
                <a:moveTo>
                  <a:pt x="0" y="3963"/>
                </a:moveTo>
                <a:lnTo>
                  <a:pt x="442" y="3963"/>
                </a:ln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2" name="arrow_3">
            <a:extLst>
              <a:ext uri="{FF2B5EF4-FFF2-40B4-BE49-F238E27FC236}">
                <a16:creationId xmlns:a16="http://schemas.microsoft.com/office/drawing/2014/main" id="{037F71B0-833E-49AD-81EA-DEF80F6B73E6}"/>
              </a:ext>
              <a:ext uri="{C183D7F6-B498-43B3-948B-1728B52AA6E4}">
                <adec:decorative xmlns:adec="http://schemas.microsoft.com/office/drawing/2017/decorative" val="1"/>
              </a:ext>
            </a:extLst>
          </p:cNvPr>
          <p:cNvSpPr>
            <a:spLocks noChangeAspect="1" noEditPoints="1"/>
          </p:cNvSpPr>
          <p:nvPr/>
        </p:nvSpPr>
        <p:spPr bwMode="auto">
          <a:xfrm>
            <a:off x="7928016" y="2050254"/>
            <a:ext cx="159678" cy="274998"/>
          </a:xfrm>
          <a:custGeom>
            <a:avLst/>
            <a:gdLst>
              <a:gd name="T0" fmla="*/ 144 w 144"/>
              <a:gd name="T1" fmla="*/ 132 h 248"/>
              <a:gd name="T2" fmla="*/ 72 w 144"/>
              <a:gd name="T3" fmla="*/ 203 h 248"/>
              <a:gd name="T4" fmla="*/ 0 w 144"/>
              <a:gd name="T5" fmla="*/ 132 h 248"/>
              <a:gd name="T6" fmla="*/ 72 w 144"/>
              <a:gd name="T7" fmla="*/ 203 h 248"/>
              <a:gd name="T8" fmla="*/ 72 w 144"/>
              <a:gd name="T9" fmla="*/ 0 h 248"/>
              <a:gd name="T10" fmla="*/ 0 w 144"/>
              <a:gd name="T11" fmla="*/ 248 h 248"/>
              <a:gd name="T12" fmla="*/ 144 w 144"/>
              <a:gd name="T13" fmla="*/ 248 h 248"/>
            </a:gdLst>
            <a:ahLst/>
            <a:cxnLst>
              <a:cxn ang="0">
                <a:pos x="T0" y="T1"/>
              </a:cxn>
              <a:cxn ang="0">
                <a:pos x="T2" y="T3"/>
              </a:cxn>
              <a:cxn ang="0">
                <a:pos x="T4" y="T5"/>
              </a:cxn>
              <a:cxn ang="0">
                <a:pos x="T6" y="T7"/>
              </a:cxn>
              <a:cxn ang="0">
                <a:pos x="T8" y="T9"/>
              </a:cxn>
              <a:cxn ang="0">
                <a:pos x="T10" y="T11"/>
              </a:cxn>
              <a:cxn ang="0">
                <a:pos x="T12" y="T13"/>
              </a:cxn>
            </a:cxnLst>
            <a:rect l="0" t="0" r="r" b="b"/>
            <a:pathLst>
              <a:path w="144" h="248">
                <a:moveTo>
                  <a:pt x="144" y="132"/>
                </a:moveTo>
                <a:lnTo>
                  <a:pt x="72" y="203"/>
                </a:lnTo>
                <a:lnTo>
                  <a:pt x="0" y="132"/>
                </a:lnTo>
                <a:moveTo>
                  <a:pt x="72" y="203"/>
                </a:moveTo>
                <a:lnTo>
                  <a:pt x="72" y="0"/>
                </a:lnTo>
                <a:moveTo>
                  <a:pt x="0" y="248"/>
                </a:moveTo>
                <a:lnTo>
                  <a:pt x="144" y="248"/>
                </a:lnTo>
              </a:path>
            </a:pathLst>
          </a:custGeom>
          <a:noFill/>
          <a:ln w="19050" cap="sq">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83" name="Rectangle: Rounded Corners 82">
            <a:extLst>
              <a:ext uri="{FF2B5EF4-FFF2-40B4-BE49-F238E27FC236}">
                <a16:creationId xmlns:a16="http://schemas.microsoft.com/office/drawing/2014/main" id="{86DC19F6-B012-4D2A-8C37-363BBBC54494}"/>
              </a:ext>
              <a:ext uri="{C183D7F6-B498-43B3-948B-1728B52AA6E4}">
                <adec:decorative xmlns:adec="http://schemas.microsoft.com/office/drawing/2017/decorative" val="1"/>
              </a:ext>
            </a:extLst>
          </p:cNvPr>
          <p:cNvSpPr/>
          <p:nvPr/>
        </p:nvSpPr>
        <p:spPr>
          <a:xfrm>
            <a:off x="707340" y="1501837"/>
            <a:ext cx="2280155" cy="246512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4" name="TextBox 83">
            <a:extLst>
              <a:ext uri="{FF2B5EF4-FFF2-40B4-BE49-F238E27FC236}">
                <a16:creationId xmlns:a16="http://schemas.microsoft.com/office/drawing/2014/main" id="{B852A818-B8C0-4672-9162-524D04E0C4D5}"/>
              </a:ext>
            </a:extLst>
          </p:cNvPr>
          <p:cNvSpPr txBox="1"/>
          <p:nvPr/>
        </p:nvSpPr>
        <p:spPr>
          <a:xfrm>
            <a:off x="649400" y="2107283"/>
            <a:ext cx="2396034" cy="178510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243A5E"/>
                </a:solidFill>
                <a:effectLst/>
                <a:uLnTx/>
                <a:uFillTx/>
                <a:latin typeface="Segoe UI Semibold" panose="020B0702040204020203" pitchFamily="34" charset="0"/>
                <a:ea typeface="+mn-lt"/>
                <a:cs typeface="Segoe UI Semibold" panose="020B0702040204020203" pitchFamily="34" charset="0"/>
              </a:rPr>
              <a:t>Define strategy</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lt"/>
                <a:cs typeface="Calibri" panose="020F0502020204030204"/>
              </a:rPr>
              <a:t> </a:t>
            </a:r>
            <a:r>
              <a:rPr kumimoji="0" lang="en-US" sz="1200" b="0" i="0" u="none" strike="noStrike" kern="1200" cap="none" spc="0" normalizeH="0" baseline="0" noProof="0">
                <a:ln>
                  <a:noFill/>
                </a:ln>
                <a:solidFill>
                  <a:srgbClr val="000000"/>
                </a:solidFill>
                <a:effectLst/>
                <a:uLnTx/>
                <a:uFillTx/>
                <a:latin typeface="Segoe UI"/>
                <a:ea typeface="+mn-lt"/>
                <a:cs typeface="Calibri" panose="020F0502020204030204"/>
              </a:rPr>
              <a:t>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lumMod val="50000"/>
                  </a:srgbClr>
                </a:solidFill>
                <a:effectLst/>
                <a:uLnTx/>
                <a:uFillTx/>
                <a:latin typeface="Segoe UI"/>
                <a:ea typeface="+mn-lt"/>
                <a:cs typeface="Calibri" panose="020F0502020204030204"/>
              </a:rPr>
              <a:t>Understand motivations</a:t>
            </a: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lumMod val="50000"/>
                </a:srgbClr>
              </a:solidFill>
              <a:effectLst/>
              <a:uLnTx/>
              <a:uFillTx/>
              <a:latin typeface="Segoe UI"/>
              <a:ea typeface="+mn-lt"/>
              <a:cs typeface="Calibri" panose="020F0502020204030204"/>
            </a:endParaRP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lumMod val="50000"/>
                  </a:srgbClr>
                </a:solidFill>
                <a:effectLst/>
                <a:uLnTx/>
                <a:uFillTx/>
                <a:latin typeface="Segoe UI"/>
                <a:ea typeface="+mn-lt"/>
                <a:cs typeface="Calibri" panose="020F0502020204030204"/>
              </a:rPr>
              <a:t> Business outcomes</a:t>
            </a: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lumMod val="50000"/>
                </a:srgbClr>
              </a:solidFill>
              <a:effectLst/>
              <a:uLnTx/>
              <a:uFillTx/>
              <a:latin typeface="Segoe UI"/>
              <a:ea typeface="+mn-lt"/>
              <a:cs typeface="Calibri" panose="020F0502020204030204"/>
            </a:endParaRP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lumMod val="50000"/>
                  </a:srgbClr>
                </a:solidFill>
                <a:effectLst/>
                <a:uLnTx/>
                <a:uFillTx/>
                <a:latin typeface="Segoe UI"/>
                <a:ea typeface="+mn-lt"/>
                <a:cs typeface="Calibri" panose="020F0502020204030204"/>
              </a:rPr>
              <a:t>Business justification</a:t>
            </a: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lumMod val="50000"/>
                </a:srgbClr>
              </a:solidFill>
              <a:effectLst/>
              <a:uLnTx/>
              <a:uFillTx/>
              <a:latin typeface="Segoe UI"/>
              <a:ea typeface="+mn-lt"/>
              <a:cs typeface="Calibri" panose="020F0502020204030204"/>
            </a:endParaRP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lumMod val="50000"/>
                  </a:srgbClr>
                </a:solidFill>
                <a:effectLst/>
                <a:uLnTx/>
                <a:uFillTx/>
                <a:latin typeface="Segoe UI"/>
                <a:ea typeface="+mn-lt"/>
                <a:cs typeface="Calibri" panose="020F0502020204030204"/>
              </a:rPr>
              <a:t>Prioritize project</a:t>
            </a: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5" name="plan">
            <a:extLst>
              <a:ext uri="{FF2B5EF4-FFF2-40B4-BE49-F238E27FC236}">
                <a16:creationId xmlns:a16="http://schemas.microsoft.com/office/drawing/2014/main" id="{7EC3DB8A-CE1B-420C-B633-3672634A58FB}"/>
              </a:ext>
              <a:ext uri="{C183D7F6-B498-43B3-948B-1728B52AA6E4}">
                <adec:decorative xmlns:adec="http://schemas.microsoft.com/office/drawing/2017/decorative" val="1"/>
              </a:ext>
            </a:extLst>
          </p:cNvPr>
          <p:cNvSpPr>
            <a:spLocks noChangeAspect="1" noEditPoints="1"/>
          </p:cNvSpPr>
          <p:nvPr/>
        </p:nvSpPr>
        <p:spPr bwMode="auto">
          <a:xfrm>
            <a:off x="1683398" y="1679889"/>
            <a:ext cx="328039" cy="329330"/>
          </a:xfrm>
          <a:custGeom>
            <a:avLst/>
            <a:gdLst>
              <a:gd name="T0" fmla="*/ 116 w 352"/>
              <a:gd name="T1" fmla="*/ 117 h 352"/>
              <a:gd name="T2" fmla="*/ 0 w 352"/>
              <a:gd name="T3" fmla="*/ 0 h 352"/>
              <a:gd name="T4" fmla="*/ 116 w 352"/>
              <a:gd name="T5" fmla="*/ 0 h 352"/>
              <a:gd name="T6" fmla="*/ 0 w 352"/>
              <a:gd name="T7" fmla="*/ 117 h 352"/>
              <a:gd name="T8" fmla="*/ 352 w 352"/>
              <a:gd name="T9" fmla="*/ 352 h 352"/>
              <a:gd name="T10" fmla="*/ 235 w 352"/>
              <a:gd name="T11" fmla="*/ 236 h 352"/>
              <a:gd name="T12" fmla="*/ 352 w 352"/>
              <a:gd name="T13" fmla="*/ 236 h 352"/>
              <a:gd name="T14" fmla="*/ 235 w 352"/>
              <a:gd name="T15" fmla="*/ 352 h 352"/>
              <a:gd name="T16" fmla="*/ 66 w 352"/>
              <a:gd name="T17" fmla="*/ 218 h 352"/>
              <a:gd name="T18" fmla="*/ 2 w 352"/>
              <a:gd name="T19" fmla="*/ 282 h 352"/>
              <a:gd name="T20" fmla="*/ 66 w 352"/>
              <a:gd name="T21" fmla="*/ 347 h 352"/>
              <a:gd name="T22" fmla="*/ 130 w 352"/>
              <a:gd name="T23" fmla="*/ 282 h 352"/>
              <a:gd name="T24" fmla="*/ 66 w 352"/>
              <a:gd name="T25" fmla="*/ 218 h 352"/>
              <a:gd name="T26" fmla="*/ 113 w 352"/>
              <a:gd name="T27" fmla="*/ 239 h 352"/>
              <a:gd name="T28" fmla="*/ 345 w 352"/>
              <a:gd name="T29" fmla="*/ 8 h 352"/>
              <a:gd name="T30" fmla="*/ 345 w 352"/>
              <a:gd name="T31" fmla="*/ 83 h 352"/>
              <a:gd name="T32" fmla="*/ 345 w 352"/>
              <a:gd name="T33" fmla="*/ 7 h 352"/>
              <a:gd name="T34" fmla="*/ 269 w 352"/>
              <a:gd name="T35" fmla="*/ 7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2" h="352">
                <a:moveTo>
                  <a:pt x="116" y="117"/>
                </a:moveTo>
                <a:cubicBezTo>
                  <a:pt x="0" y="0"/>
                  <a:pt x="0" y="0"/>
                  <a:pt x="0" y="0"/>
                </a:cubicBezTo>
                <a:moveTo>
                  <a:pt x="116" y="0"/>
                </a:moveTo>
                <a:cubicBezTo>
                  <a:pt x="0" y="117"/>
                  <a:pt x="0" y="117"/>
                  <a:pt x="0" y="117"/>
                </a:cubicBezTo>
                <a:moveTo>
                  <a:pt x="352" y="352"/>
                </a:moveTo>
                <a:cubicBezTo>
                  <a:pt x="235" y="236"/>
                  <a:pt x="235" y="236"/>
                  <a:pt x="235" y="236"/>
                </a:cubicBezTo>
                <a:moveTo>
                  <a:pt x="352" y="236"/>
                </a:moveTo>
                <a:cubicBezTo>
                  <a:pt x="235" y="352"/>
                  <a:pt x="235" y="352"/>
                  <a:pt x="235" y="352"/>
                </a:cubicBezTo>
                <a:moveTo>
                  <a:pt x="66" y="218"/>
                </a:moveTo>
                <a:cubicBezTo>
                  <a:pt x="30" y="218"/>
                  <a:pt x="2" y="247"/>
                  <a:pt x="2" y="282"/>
                </a:cubicBezTo>
                <a:cubicBezTo>
                  <a:pt x="2" y="318"/>
                  <a:pt x="30" y="347"/>
                  <a:pt x="66" y="347"/>
                </a:cubicBezTo>
                <a:cubicBezTo>
                  <a:pt x="101" y="347"/>
                  <a:pt x="130" y="318"/>
                  <a:pt x="130" y="282"/>
                </a:cubicBezTo>
                <a:cubicBezTo>
                  <a:pt x="130" y="247"/>
                  <a:pt x="101" y="218"/>
                  <a:pt x="66" y="218"/>
                </a:cubicBezTo>
                <a:close/>
                <a:moveTo>
                  <a:pt x="113" y="239"/>
                </a:moveTo>
                <a:cubicBezTo>
                  <a:pt x="345" y="8"/>
                  <a:pt x="345" y="8"/>
                  <a:pt x="345" y="8"/>
                </a:cubicBezTo>
                <a:moveTo>
                  <a:pt x="345" y="83"/>
                </a:moveTo>
                <a:cubicBezTo>
                  <a:pt x="345" y="7"/>
                  <a:pt x="345" y="7"/>
                  <a:pt x="345" y="7"/>
                </a:cubicBezTo>
                <a:cubicBezTo>
                  <a:pt x="269" y="7"/>
                  <a:pt x="269" y="7"/>
                  <a:pt x="269" y="7"/>
                </a:cubicBezTo>
              </a:path>
            </a:pathLst>
          </a:custGeom>
          <a:noFill/>
          <a:ln w="19050" cap="sq">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87" name="Rectangle: Rounded Corners 86">
            <a:extLst>
              <a:ext uri="{FF2B5EF4-FFF2-40B4-BE49-F238E27FC236}">
                <a16:creationId xmlns:a16="http://schemas.microsoft.com/office/drawing/2014/main" id="{B333A6FE-CFEE-415A-A895-6BC0771F2E7F}"/>
              </a:ext>
              <a:ext uri="{C183D7F6-B498-43B3-948B-1728B52AA6E4}">
                <adec:decorative xmlns:adec="http://schemas.microsoft.com/office/drawing/2017/decorative" val="1"/>
              </a:ext>
            </a:extLst>
          </p:cNvPr>
          <p:cNvSpPr/>
          <p:nvPr/>
        </p:nvSpPr>
        <p:spPr>
          <a:xfrm>
            <a:off x="9585858" y="2436325"/>
            <a:ext cx="2280155" cy="142540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8" name="TextBox 87">
            <a:extLst>
              <a:ext uri="{FF2B5EF4-FFF2-40B4-BE49-F238E27FC236}">
                <a16:creationId xmlns:a16="http://schemas.microsoft.com/office/drawing/2014/main" id="{70661833-BF6A-497C-BF53-7B243211EB28}"/>
              </a:ext>
            </a:extLst>
          </p:cNvPr>
          <p:cNvSpPr txBox="1"/>
          <p:nvPr/>
        </p:nvSpPr>
        <p:spPr>
          <a:xfrm>
            <a:off x="9592324" y="3053769"/>
            <a:ext cx="2267222" cy="7648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243A5E"/>
                </a:solidFill>
                <a:effectLst/>
                <a:uLnTx/>
                <a:uFillTx/>
                <a:latin typeface="Segoe UI Semibold" panose="020B0702040204020203" pitchFamily="34" charset="0"/>
                <a:ea typeface="+mn-lt"/>
                <a:cs typeface="Segoe UI Semibold" panose="020B0702040204020203" pitchFamily="34" charset="0"/>
              </a:rPr>
              <a:t>Manage</a:t>
            </a:r>
          </a:p>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Business commitments</a:t>
            </a:r>
          </a:p>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operations baseline •</a:t>
            </a:r>
            <a:b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br>
            <a: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Ops maturity</a:t>
            </a:r>
          </a:p>
        </p:txBody>
      </p:sp>
      <p:sp>
        <p:nvSpPr>
          <p:cNvPr id="89" name="Trackers_EADF_bidi">
            <a:extLst>
              <a:ext uri="{FF2B5EF4-FFF2-40B4-BE49-F238E27FC236}">
                <a16:creationId xmlns:a16="http://schemas.microsoft.com/office/drawing/2014/main" id="{4C07F06D-2AE5-4E74-93E7-99503384B693}"/>
              </a:ext>
              <a:ext uri="{C183D7F6-B498-43B3-948B-1728B52AA6E4}">
                <adec:decorative xmlns:adec="http://schemas.microsoft.com/office/drawing/2017/decorative" val="1"/>
              </a:ext>
            </a:extLst>
          </p:cNvPr>
          <p:cNvSpPr>
            <a:spLocks noChangeAspect="1" noEditPoints="1"/>
          </p:cNvSpPr>
          <p:nvPr/>
        </p:nvSpPr>
        <p:spPr bwMode="auto">
          <a:xfrm>
            <a:off x="10594019" y="2599149"/>
            <a:ext cx="263832" cy="359746"/>
          </a:xfrm>
          <a:custGeom>
            <a:avLst/>
            <a:gdLst>
              <a:gd name="T0" fmla="*/ 1000 w 2750"/>
              <a:gd name="T1" fmla="*/ 375 h 3750"/>
              <a:gd name="T2" fmla="*/ 1375 w 2750"/>
              <a:gd name="T3" fmla="*/ 0 h 3750"/>
              <a:gd name="T4" fmla="*/ 1750 w 2750"/>
              <a:gd name="T5" fmla="*/ 375 h 3750"/>
              <a:gd name="T6" fmla="*/ 1750 w 2750"/>
              <a:gd name="T7" fmla="*/ 500 h 3750"/>
              <a:gd name="T8" fmla="*/ 2250 w 2750"/>
              <a:gd name="T9" fmla="*/ 500 h 3750"/>
              <a:gd name="T10" fmla="*/ 2250 w 2750"/>
              <a:gd name="T11" fmla="*/ 1000 h 3750"/>
              <a:gd name="T12" fmla="*/ 500 w 2750"/>
              <a:gd name="T13" fmla="*/ 1000 h 3750"/>
              <a:gd name="T14" fmla="*/ 500 w 2750"/>
              <a:gd name="T15" fmla="*/ 500 h 3750"/>
              <a:gd name="T16" fmla="*/ 1000 w 2750"/>
              <a:gd name="T17" fmla="*/ 500 h 3750"/>
              <a:gd name="T18" fmla="*/ 1000 w 2750"/>
              <a:gd name="T19" fmla="*/ 375 h 3750"/>
              <a:gd name="T20" fmla="*/ 500 w 2750"/>
              <a:gd name="T21" fmla="*/ 500 h 3750"/>
              <a:gd name="T22" fmla="*/ 0 w 2750"/>
              <a:gd name="T23" fmla="*/ 500 h 3750"/>
              <a:gd name="T24" fmla="*/ 0 w 2750"/>
              <a:gd name="T25" fmla="*/ 3750 h 3750"/>
              <a:gd name="T26" fmla="*/ 2750 w 2750"/>
              <a:gd name="T27" fmla="*/ 3750 h 3750"/>
              <a:gd name="T28" fmla="*/ 2750 w 2750"/>
              <a:gd name="T29" fmla="*/ 500 h 3750"/>
              <a:gd name="T30" fmla="*/ 2250 w 2750"/>
              <a:gd name="T31" fmla="*/ 500 h 3750"/>
              <a:gd name="T32" fmla="*/ 500 w 2750"/>
              <a:gd name="T33" fmla="*/ 1750 h 3750"/>
              <a:gd name="T34" fmla="*/ 1500 w 2750"/>
              <a:gd name="T35" fmla="*/ 1750 h 3750"/>
              <a:gd name="T36" fmla="*/ 1500 w 2750"/>
              <a:gd name="T37" fmla="*/ 2500 h 3750"/>
              <a:gd name="T38" fmla="*/ 500 w 2750"/>
              <a:gd name="T39" fmla="*/ 2500 h 3750"/>
              <a:gd name="T40" fmla="*/ 1500 w 2750"/>
              <a:gd name="T41" fmla="*/ 3250 h 3750"/>
              <a:gd name="T42" fmla="*/ 500 w 2750"/>
              <a:gd name="T43" fmla="*/ 3250 h 3750"/>
              <a:gd name="T44" fmla="*/ 1750 w 2750"/>
              <a:gd name="T45" fmla="*/ 1500 h 3750"/>
              <a:gd name="T46" fmla="*/ 2000 w 2750"/>
              <a:gd name="T47" fmla="*/ 1750 h 3750"/>
              <a:gd name="T48" fmla="*/ 2375 w 2750"/>
              <a:gd name="T49" fmla="*/ 1375 h 3750"/>
              <a:gd name="T50" fmla="*/ 1750 w 2750"/>
              <a:gd name="T51" fmla="*/ 2250 h 3750"/>
              <a:gd name="T52" fmla="*/ 2000 w 2750"/>
              <a:gd name="T53" fmla="*/ 2500 h 3750"/>
              <a:gd name="T54" fmla="*/ 2375 w 2750"/>
              <a:gd name="T55" fmla="*/ 2125 h 3750"/>
              <a:gd name="T56" fmla="*/ 1750 w 2750"/>
              <a:gd name="T57" fmla="*/ 3000 h 3750"/>
              <a:gd name="T58" fmla="*/ 2000 w 2750"/>
              <a:gd name="T59" fmla="*/ 3250 h 3750"/>
              <a:gd name="T60" fmla="*/ 2375 w 2750"/>
              <a:gd name="T61" fmla="*/ 28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50" h="3750">
                <a:moveTo>
                  <a:pt x="1000" y="375"/>
                </a:moveTo>
                <a:cubicBezTo>
                  <a:pt x="1000" y="168"/>
                  <a:pt x="1168" y="0"/>
                  <a:pt x="1375" y="0"/>
                </a:cubicBezTo>
                <a:cubicBezTo>
                  <a:pt x="1582" y="0"/>
                  <a:pt x="1750" y="168"/>
                  <a:pt x="1750" y="375"/>
                </a:cubicBezTo>
                <a:cubicBezTo>
                  <a:pt x="1750" y="500"/>
                  <a:pt x="1750" y="500"/>
                  <a:pt x="1750" y="500"/>
                </a:cubicBezTo>
                <a:cubicBezTo>
                  <a:pt x="2250" y="500"/>
                  <a:pt x="2250" y="500"/>
                  <a:pt x="2250" y="500"/>
                </a:cubicBezTo>
                <a:cubicBezTo>
                  <a:pt x="2250" y="1000"/>
                  <a:pt x="2250" y="1000"/>
                  <a:pt x="2250" y="1000"/>
                </a:cubicBezTo>
                <a:cubicBezTo>
                  <a:pt x="500" y="1000"/>
                  <a:pt x="500" y="1000"/>
                  <a:pt x="500" y="1000"/>
                </a:cubicBezTo>
                <a:cubicBezTo>
                  <a:pt x="500" y="500"/>
                  <a:pt x="500" y="500"/>
                  <a:pt x="500" y="500"/>
                </a:cubicBezTo>
                <a:cubicBezTo>
                  <a:pt x="1000" y="500"/>
                  <a:pt x="1000" y="500"/>
                  <a:pt x="1000" y="500"/>
                </a:cubicBezTo>
                <a:lnTo>
                  <a:pt x="1000" y="375"/>
                </a:lnTo>
                <a:close/>
                <a:moveTo>
                  <a:pt x="500" y="500"/>
                </a:moveTo>
                <a:cubicBezTo>
                  <a:pt x="0" y="500"/>
                  <a:pt x="0" y="500"/>
                  <a:pt x="0" y="500"/>
                </a:cubicBezTo>
                <a:cubicBezTo>
                  <a:pt x="0" y="3750"/>
                  <a:pt x="0" y="3750"/>
                  <a:pt x="0" y="3750"/>
                </a:cubicBezTo>
                <a:cubicBezTo>
                  <a:pt x="2750" y="3750"/>
                  <a:pt x="2750" y="3750"/>
                  <a:pt x="2750" y="3750"/>
                </a:cubicBezTo>
                <a:cubicBezTo>
                  <a:pt x="2750" y="500"/>
                  <a:pt x="2750" y="500"/>
                  <a:pt x="2750" y="500"/>
                </a:cubicBezTo>
                <a:cubicBezTo>
                  <a:pt x="2250" y="500"/>
                  <a:pt x="2250" y="500"/>
                  <a:pt x="2250" y="500"/>
                </a:cubicBezTo>
                <a:moveTo>
                  <a:pt x="500" y="1750"/>
                </a:moveTo>
                <a:cubicBezTo>
                  <a:pt x="1500" y="1750"/>
                  <a:pt x="1500" y="1750"/>
                  <a:pt x="1500" y="1750"/>
                </a:cubicBezTo>
                <a:moveTo>
                  <a:pt x="1500" y="2500"/>
                </a:moveTo>
                <a:cubicBezTo>
                  <a:pt x="500" y="2500"/>
                  <a:pt x="500" y="2500"/>
                  <a:pt x="500" y="2500"/>
                </a:cubicBezTo>
                <a:moveTo>
                  <a:pt x="1500" y="3250"/>
                </a:moveTo>
                <a:cubicBezTo>
                  <a:pt x="500" y="3250"/>
                  <a:pt x="500" y="3250"/>
                  <a:pt x="500" y="3250"/>
                </a:cubicBezTo>
                <a:moveTo>
                  <a:pt x="1750" y="1500"/>
                </a:moveTo>
                <a:cubicBezTo>
                  <a:pt x="2000" y="1750"/>
                  <a:pt x="2000" y="1750"/>
                  <a:pt x="2000" y="1750"/>
                </a:cubicBezTo>
                <a:cubicBezTo>
                  <a:pt x="2375" y="1375"/>
                  <a:pt x="2375" y="1375"/>
                  <a:pt x="2375" y="1375"/>
                </a:cubicBezTo>
                <a:moveTo>
                  <a:pt x="1750" y="2250"/>
                </a:moveTo>
                <a:cubicBezTo>
                  <a:pt x="2000" y="2500"/>
                  <a:pt x="2000" y="2500"/>
                  <a:pt x="2000" y="2500"/>
                </a:cubicBezTo>
                <a:cubicBezTo>
                  <a:pt x="2375" y="2125"/>
                  <a:pt x="2375" y="2125"/>
                  <a:pt x="2375" y="2125"/>
                </a:cubicBezTo>
                <a:moveTo>
                  <a:pt x="1750" y="3000"/>
                </a:moveTo>
                <a:cubicBezTo>
                  <a:pt x="2000" y="3250"/>
                  <a:pt x="2000" y="3250"/>
                  <a:pt x="2000" y="3250"/>
                </a:cubicBezTo>
                <a:cubicBezTo>
                  <a:pt x="2375" y="2875"/>
                  <a:pt x="2375" y="2875"/>
                  <a:pt x="2375" y="2875"/>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90" name="Rectangle: Rounded Corners 89">
            <a:extLst>
              <a:ext uri="{FF2B5EF4-FFF2-40B4-BE49-F238E27FC236}">
                <a16:creationId xmlns:a16="http://schemas.microsoft.com/office/drawing/2014/main" id="{EA773F6A-46ED-4788-9B25-722D327F3D60}"/>
              </a:ext>
              <a:ext uri="{C183D7F6-B498-43B3-948B-1728B52AA6E4}">
                <adec:decorative xmlns:adec="http://schemas.microsoft.com/office/drawing/2017/decorative" val="1"/>
              </a:ext>
            </a:extLst>
          </p:cNvPr>
          <p:cNvSpPr/>
          <p:nvPr/>
        </p:nvSpPr>
        <p:spPr>
          <a:xfrm>
            <a:off x="3780796" y="4575253"/>
            <a:ext cx="2280155" cy="142540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91" name="TextBox 90">
            <a:extLst>
              <a:ext uri="{FF2B5EF4-FFF2-40B4-BE49-F238E27FC236}">
                <a16:creationId xmlns:a16="http://schemas.microsoft.com/office/drawing/2014/main" id="{1F3ABE7C-9C37-431A-B822-32ED792FF40C}"/>
              </a:ext>
            </a:extLst>
          </p:cNvPr>
          <p:cNvSpPr txBox="1"/>
          <p:nvPr/>
        </p:nvSpPr>
        <p:spPr>
          <a:xfrm>
            <a:off x="3894464" y="5192697"/>
            <a:ext cx="2052818" cy="74328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400" b="1" i="0" u="none" strike="noStrike" kern="1200" cap="none" spc="0" normalizeH="0" baseline="0" noProof="0">
                <a:ln>
                  <a:noFill/>
                </a:ln>
                <a:solidFill>
                  <a:srgbClr val="243A5E"/>
                </a:solidFill>
                <a:effectLst/>
                <a:uLnTx/>
                <a:uFillTx/>
                <a:latin typeface="Segoe UI Semibold" panose="020B0702040204020203" pitchFamily="34" charset="0"/>
                <a:ea typeface="+mn-lt"/>
                <a:cs typeface="Segoe UI Semibold" panose="020B0702040204020203" pitchFamily="34" charset="0"/>
              </a:rPr>
              <a:t>Govern</a:t>
            </a:r>
          </a:p>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Methodology • Benchmark</a:t>
            </a:r>
          </a:p>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initial best practice • Governance maturity</a:t>
            </a:r>
          </a:p>
        </p:txBody>
      </p:sp>
      <p:sp>
        <p:nvSpPr>
          <p:cNvPr id="92" name="Org_ECA6">
            <a:extLst>
              <a:ext uri="{FF2B5EF4-FFF2-40B4-BE49-F238E27FC236}">
                <a16:creationId xmlns:a16="http://schemas.microsoft.com/office/drawing/2014/main" id="{AA374520-977E-43D0-AFF3-663365E13B66}"/>
              </a:ext>
              <a:ext uri="{C183D7F6-B498-43B3-948B-1728B52AA6E4}">
                <adec:decorative xmlns:adec="http://schemas.microsoft.com/office/drawing/2017/decorative" val="1"/>
              </a:ext>
            </a:extLst>
          </p:cNvPr>
          <p:cNvSpPr>
            <a:spLocks noChangeAspect="1" noEditPoints="1"/>
          </p:cNvSpPr>
          <p:nvPr/>
        </p:nvSpPr>
        <p:spPr bwMode="auto">
          <a:xfrm>
            <a:off x="4741088" y="4738077"/>
            <a:ext cx="359570" cy="359746"/>
          </a:xfrm>
          <a:custGeom>
            <a:avLst/>
            <a:gdLst>
              <a:gd name="T0" fmla="*/ 1177 w 4117"/>
              <a:gd name="T1" fmla="*/ 4119 h 4119"/>
              <a:gd name="T2" fmla="*/ 0 w 4117"/>
              <a:gd name="T3" fmla="*/ 4119 h 4119"/>
              <a:gd name="T4" fmla="*/ 0 w 4117"/>
              <a:gd name="T5" fmla="*/ 2942 h 4119"/>
              <a:gd name="T6" fmla="*/ 1177 w 4117"/>
              <a:gd name="T7" fmla="*/ 2942 h 4119"/>
              <a:gd name="T8" fmla="*/ 1177 w 4117"/>
              <a:gd name="T9" fmla="*/ 4119 h 4119"/>
              <a:gd name="T10" fmla="*/ 4117 w 4117"/>
              <a:gd name="T11" fmla="*/ 2942 h 4119"/>
              <a:gd name="T12" fmla="*/ 2941 w 4117"/>
              <a:gd name="T13" fmla="*/ 2942 h 4119"/>
              <a:gd name="T14" fmla="*/ 2941 w 4117"/>
              <a:gd name="T15" fmla="*/ 4119 h 4119"/>
              <a:gd name="T16" fmla="*/ 4117 w 4117"/>
              <a:gd name="T17" fmla="*/ 4119 h 4119"/>
              <a:gd name="T18" fmla="*/ 4117 w 4117"/>
              <a:gd name="T19" fmla="*/ 2942 h 4119"/>
              <a:gd name="T20" fmla="*/ 2647 w 4117"/>
              <a:gd name="T21" fmla="*/ 0 h 4119"/>
              <a:gd name="T22" fmla="*/ 1471 w 4117"/>
              <a:gd name="T23" fmla="*/ 0 h 4119"/>
              <a:gd name="T24" fmla="*/ 1471 w 4117"/>
              <a:gd name="T25" fmla="*/ 1177 h 4119"/>
              <a:gd name="T26" fmla="*/ 2647 w 4117"/>
              <a:gd name="T27" fmla="*/ 1177 h 4119"/>
              <a:gd name="T28" fmla="*/ 2647 w 4117"/>
              <a:gd name="T29" fmla="*/ 0 h 4119"/>
              <a:gd name="T30" fmla="*/ 2059 w 4117"/>
              <a:gd name="T31" fmla="*/ 1177 h 4119"/>
              <a:gd name="T32" fmla="*/ 2059 w 4117"/>
              <a:gd name="T33" fmla="*/ 2060 h 4119"/>
              <a:gd name="T34" fmla="*/ 3529 w 4117"/>
              <a:gd name="T35" fmla="*/ 2942 h 4119"/>
              <a:gd name="T36" fmla="*/ 3529 w 4117"/>
              <a:gd name="T37" fmla="*/ 2060 h 4119"/>
              <a:gd name="T38" fmla="*/ 588 w 4117"/>
              <a:gd name="T39" fmla="*/ 2060 h 4119"/>
              <a:gd name="T40" fmla="*/ 588 w 4117"/>
              <a:gd name="T41" fmla="*/ 2942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17" h="4119">
                <a:moveTo>
                  <a:pt x="1177" y="4119"/>
                </a:moveTo>
                <a:lnTo>
                  <a:pt x="0" y="4119"/>
                </a:lnTo>
                <a:lnTo>
                  <a:pt x="0" y="2942"/>
                </a:lnTo>
                <a:lnTo>
                  <a:pt x="1177" y="2942"/>
                </a:lnTo>
                <a:lnTo>
                  <a:pt x="1177" y="4119"/>
                </a:lnTo>
                <a:moveTo>
                  <a:pt x="4117" y="2942"/>
                </a:moveTo>
                <a:lnTo>
                  <a:pt x="2941" y="2942"/>
                </a:lnTo>
                <a:lnTo>
                  <a:pt x="2941" y="4119"/>
                </a:lnTo>
                <a:lnTo>
                  <a:pt x="4117" y="4119"/>
                </a:lnTo>
                <a:lnTo>
                  <a:pt x="4117" y="2942"/>
                </a:lnTo>
                <a:moveTo>
                  <a:pt x="2647" y="0"/>
                </a:moveTo>
                <a:lnTo>
                  <a:pt x="1471" y="0"/>
                </a:lnTo>
                <a:lnTo>
                  <a:pt x="1471" y="1177"/>
                </a:lnTo>
                <a:lnTo>
                  <a:pt x="2647" y="1177"/>
                </a:lnTo>
                <a:lnTo>
                  <a:pt x="2647" y="0"/>
                </a:lnTo>
                <a:moveTo>
                  <a:pt x="2059" y="1177"/>
                </a:moveTo>
                <a:lnTo>
                  <a:pt x="2059" y="2060"/>
                </a:lnTo>
                <a:moveTo>
                  <a:pt x="3529" y="2942"/>
                </a:moveTo>
                <a:lnTo>
                  <a:pt x="3529" y="2060"/>
                </a:lnTo>
                <a:lnTo>
                  <a:pt x="588" y="2060"/>
                </a:lnTo>
                <a:lnTo>
                  <a:pt x="588" y="2942"/>
                </a:lnTo>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93" name="TextBox 92">
            <a:extLst>
              <a:ext uri="{FF2B5EF4-FFF2-40B4-BE49-F238E27FC236}">
                <a16:creationId xmlns:a16="http://schemas.microsoft.com/office/drawing/2014/main" id="{62C17142-402B-4E07-B9D0-9B946D669EFC}"/>
              </a:ext>
            </a:extLst>
          </p:cNvPr>
          <p:cNvSpPr txBox="1"/>
          <p:nvPr/>
        </p:nvSpPr>
        <p:spPr>
          <a:xfrm>
            <a:off x="7335552" y="2581693"/>
            <a:ext cx="165032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243A5E"/>
                </a:solidFill>
                <a:effectLst/>
                <a:uLnTx/>
                <a:uFillTx/>
                <a:latin typeface="Segoe UI Semibold" panose="020B0702040204020203" pitchFamily="34" charset="0"/>
                <a:ea typeface="+mn-lt"/>
                <a:cs typeface="Segoe UI Semibold" panose="020B0702040204020203" pitchFamily="34" charset="0"/>
              </a:rPr>
              <a:t>Migrate</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 First workload migration</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 Expanded scenarios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 Best practice validation</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 Process improvements</a:t>
            </a:r>
          </a:p>
        </p:txBody>
      </p:sp>
      <p:sp>
        <p:nvSpPr>
          <p:cNvPr id="94" name="TextBox 93">
            <a:extLst>
              <a:ext uri="{FF2B5EF4-FFF2-40B4-BE49-F238E27FC236}">
                <a16:creationId xmlns:a16="http://schemas.microsoft.com/office/drawing/2014/main" id="{D0704318-8173-42BD-8B29-BFB1201F7B78}"/>
              </a:ext>
            </a:extLst>
          </p:cNvPr>
          <p:cNvSpPr txBox="1"/>
          <p:nvPr/>
        </p:nvSpPr>
        <p:spPr>
          <a:xfrm>
            <a:off x="7342582" y="3424183"/>
            <a:ext cx="1610929" cy="89255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243A5E"/>
                </a:solidFill>
                <a:effectLst/>
                <a:uLnTx/>
                <a:uFillTx/>
                <a:latin typeface="Segoe UI Semibold" panose="020B0702040204020203" pitchFamily="34" charset="0"/>
                <a:ea typeface="+mn-lt"/>
                <a:cs typeface="Segoe UI Semibold" panose="020B0702040204020203" pitchFamily="34" charset="0"/>
              </a:rPr>
              <a:t>Innovate</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 Innovation guide</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 Expanded scenarios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 Best practice validation</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 Process improvements</a:t>
            </a:r>
          </a:p>
        </p:txBody>
      </p:sp>
      <p:sp>
        <p:nvSpPr>
          <p:cNvPr id="95" name="arrow_25">
            <a:extLst>
              <a:ext uri="{FF2B5EF4-FFF2-40B4-BE49-F238E27FC236}">
                <a16:creationId xmlns:a16="http://schemas.microsoft.com/office/drawing/2014/main" id="{E929D150-7E8F-408B-810D-217FAF4AAE4C}"/>
              </a:ext>
              <a:ext uri="{C183D7F6-B498-43B3-948B-1728B52AA6E4}">
                <adec:decorative xmlns:adec="http://schemas.microsoft.com/office/drawing/2017/decorative" val="1"/>
              </a:ext>
            </a:extLst>
          </p:cNvPr>
          <p:cNvSpPr>
            <a:spLocks noChangeAspect="1" noEditPoints="1"/>
          </p:cNvSpPr>
          <p:nvPr/>
        </p:nvSpPr>
        <p:spPr bwMode="auto">
          <a:xfrm>
            <a:off x="7119684" y="2682050"/>
            <a:ext cx="155639" cy="171100"/>
          </a:xfrm>
          <a:custGeom>
            <a:avLst/>
            <a:gdLst>
              <a:gd name="T0" fmla="*/ 58 w 219"/>
              <a:gd name="T1" fmla="*/ 0 h 242"/>
              <a:gd name="T2" fmla="*/ 219 w 219"/>
              <a:gd name="T3" fmla="*/ 0 h 242"/>
              <a:gd name="T4" fmla="*/ 219 w 219"/>
              <a:gd name="T5" fmla="*/ 157 h 242"/>
              <a:gd name="T6" fmla="*/ 219 w 219"/>
              <a:gd name="T7" fmla="*/ 0 h 242"/>
              <a:gd name="T8" fmla="*/ 4 w 219"/>
              <a:gd name="T9" fmla="*/ 233 h 242"/>
              <a:gd name="T10" fmla="*/ 0 w 219"/>
              <a:gd name="T11" fmla="*/ 242 h 242"/>
              <a:gd name="T12" fmla="*/ 0 w 219"/>
              <a:gd name="T13" fmla="*/ 242 h 242"/>
              <a:gd name="T14" fmla="*/ 0 w 219"/>
              <a:gd name="T15" fmla="*/ 242 h 2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9" h="242">
                <a:moveTo>
                  <a:pt x="58" y="0"/>
                </a:moveTo>
                <a:cubicBezTo>
                  <a:pt x="219" y="0"/>
                  <a:pt x="219" y="0"/>
                  <a:pt x="219" y="0"/>
                </a:cubicBezTo>
                <a:cubicBezTo>
                  <a:pt x="219" y="157"/>
                  <a:pt x="219" y="157"/>
                  <a:pt x="219" y="157"/>
                </a:cubicBezTo>
                <a:moveTo>
                  <a:pt x="219" y="0"/>
                </a:moveTo>
                <a:cubicBezTo>
                  <a:pt x="133" y="61"/>
                  <a:pt x="54" y="143"/>
                  <a:pt x="4" y="233"/>
                </a:cubicBezTo>
                <a:cubicBezTo>
                  <a:pt x="0" y="242"/>
                  <a:pt x="0" y="242"/>
                  <a:pt x="0" y="242"/>
                </a:cubicBezTo>
                <a:cubicBezTo>
                  <a:pt x="0" y="242"/>
                  <a:pt x="0" y="242"/>
                  <a:pt x="0" y="242"/>
                </a:cubicBezTo>
                <a:cubicBezTo>
                  <a:pt x="0" y="242"/>
                  <a:pt x="0" y="242"/>
                  <a:pt x="0" y="242"/>
                </a:cubicBezTo>
              </a:path>
            </a:pathLst>
          </a:custGeom>
          <a:noFill/>
          <a:ln w="19050" cap="sq">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96" name="circle_2">
            <a:extLst>
              <a:ext uri="{FF2B5EF4-FFF2-40B4-BE49-F238E27FC236}">
                <a16:creationId xmlns:a16="http://schemas.microsoft.com/office/drawing/2014/main" id="{5981FE0F-FF52-40C9-939D-C06112BA73D2}"/>
              </a:ext>
              <a:ext uri="{C183D7F6-B498-43B3-948B-1728B52AA6E4}">
                <adec:decorative xmlns:adec="http://schemas.microsoft.com/office/drawing/2017/decorative" val="1"/>
              </a:ext>
            </a:extLst>
          </p:cNvPr>
          <p:cNvSpPr>
            <a:spLocks noChangeAspect="1" noEditPoints="1"/>
          </p:cNvSpPr>
          <p:nvPr/>
        </p:nvSpPr>
        <p:spPr bwMode="auto">
          <a:xfrm>
            <a:off x="7077464" y="3514310"/>
            <a:ext cx="240079" cy="226741"/>
          </a:xfrm>
          <a:custGeom>
            <a:avLst/>
            <a:gdLst>
              <a:gd name="T0" fmla="*/ 0 w 335"/>
              <a:gd name="T1" fmla="*/ 205 h 316"/>
              <a:gd name="T2" fmla="*/ 111 w 335"/>
              <a:gd name="T3" fmla="*/ 94 h 316"/>
              <a:gd name="T4" fmla="*/ 222 w 335"/>
              <a:gd name="T5" fmla="*/ 205 h 316"/>
              <a:gd name="T6" fmla="*/ 111 w 335"/>
              <a:gd name="T7" fmla="*/ 316 h 316"/>
              <a:gd name="T8" fmla="*/ 0 w 335"/>
              <a:gd name="T9" fmla="*/ 205 h 316"/>
              <a:gd name="T10" fmla="*/ 224 w 335"/>
              <a:gd name="T11" fmla="*/ 316 h 316"/>
              <a:gd name="T12" fmla="*/ 335 w 335"/>
              <a:gd name="T13" fmla="*/ 205 h 316"/>
              <a:gd name="T14" fmla="*/ 224 w 335"/>
              <a:gd name="T15" fmla="*/ 94 h 316"/>
              <a:gd name="T16" fmla="*/ 113 w 335"/>
              <a:gd name="T17" fmla="*/ 205 h 316"/>
              <a:gd name="T18" fmla="*/ 224 w 335"/>
              <a:gd name="T19" fmla="*/ 316 h 316"/>
              <a:gd name="T20" fmla="*/ 167 w 335"/>
              <a:gd name="T21" fmla="*/ 223 h 316"/>
              <a:gd name="T22" fmla="*/ 279 w 335"/>
              <a:gd name="T23" fmla="*/ 111 h 316"/>
              <a:gd name="T24" fmla="*/ 167 w 335"/>
              <a:gd name="T25" fmla="*/ 0 h 316"/>
              <a:gd name="T26" fmla="*/ 56 w 335"/>
              <a:gd name="T27" fmla="*/ 111 h 316"/>
              <a:gd name="T28" fmla="*/ 167 w 335"/>
              <a:gd name="T29" fmla="*/ 223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35" h="316">
                <a:moveTo>
                  <a:pt x="0" y="205"/>
                </a:moveTo>
                <a:cubicBezTo>
                  <a:pt x="0" y="143"/>
                  <a:pt x="49" y="94"/>
                  <a:pt x="111" y="94"/>
                </a:cubicBezTo>
                <a:cubicBezTo>
                  <a:pt x="172" y="94"/>
                  <a:pt x="222" y="143"/>
                  <a:pt x="222" y="205"/>
                </a:cubicBezTo>
                <a:cubicBezTo>
                  <a:pt x="222" y="266"/>
                  <a:pt x="172" y="316"/>
                  <a:pt x="111" y="316"/>
                </a:cubicBezTo>
                <a:cubicBezTo>
                  <a:pt x="49" y="316"/>
                  <a:pt x="0" y="266"/>
                  <a:pt x="0" y="205"/>
                </a:cubicBezTo>
                <a:close/>
                <a:moveTo>
                  <a:pt x="224" y="316"/>
                </a:moveTo>
                <a:cubicBezTo>
                  <a:pt x="285" y="316"/>
                  <a:pt x="335" y="266"/>
                  <a:pt x="335" y="205"/>
                </a:cubicBezTo>
                <a:cubicBezTo>
                  <a:pt x="335" y="143"/>
                  <a:pt x="285" y="94"/>
                  <a:pt x="224" y="94"/>
                </a:cubicBezTo>
                <a:cubicBezTo>
                  <a:pt x="162" y="94"/>
                  <a:pt x="113" y="143"/>
                  <a:pt x="113" y="205"/>
                </a:cubicBezTo>
                <a:cubicBezTo>
                  <a:pt x="113" y="266"/>
                  <a:pt x="162" y="316"/>
                  <a:pt x="224" y="316"/>
                </a:cubicBezTo>
                <a:close/>
                <a:moveTo>
                  <a:pt x="167" y="223"/>
                </a:moveTo>
                <a:cubicBezTo>
                  <a:pt x="229" y="223"/>
                  <a:pt x="279" y="173"/>
                  <a:pt x="279" y="111"/>
                </a:cubicBezTo>
                <a:cubicBezTo>
                  <a:pt x="279" y="50"/>
                  <a:pt x="229" y="0"/>
                  <a:pt x="167" y="0"/>
                </a:cubicBezTo>
                <a:cubicBezTo>
                  <a:pt x="106" y="0"/>
                  <a:pt x="56" y="50"/>
                  <a:pt x="56" y="111"/>
                </a:cubicBezTo>
                <a:cubicBezTo>
                  <a:pt x="56" y="173"/>
                  <a:pt x="106" y="223"/>
                  <a:pt x="167" y="223"/>
                </a:cubicBezTo>
                <a:close/>
              </a:path>
            </a:pathLst>
          </a:custGeom>
          <a:noFill/>
          <a:ln w="19050" cap="sq">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3" name="Rectangle 2">
            <a:extLst>
              <a:ext uri="{FF2B5EF4-FFF2-40B4-BE49-F238E27FC236}">
                <a16:creationId xmlns:a16="http://schemas.microsoft.com/office/drawing/2014/main" id="{4B20B90D-A75E-4EF9-B5F8-CEA36BD29A2C}"/>
              </a:ext>
            </a:extLst>
          </p:cNvPr>
          <p:cNvSpPr/>
          <p:nvPr/>
        </p:nvSpPr>
        <p:spPr>
          <a:xfrm>
            <a:off x="3536118" y="3713620"/>
            <a:ext cx="242374"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 </a:t>
            </a: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cxnSp>
        <p:nvCxnSpPr>
          <p:cNvPr id="5" name="Straight Connector 4">
            <a:extLst>
              <a:ext uri="{FF2B5EF4-FFF2-40B4-BE49-F238E27FC236}">
                <a16:creationId xmlns:a16="http://schemas.microsoft.com/office/drawing/2014/main" id="{069DC928-5BD8-4C3F-8F7C-009E901A4733}"/>
              </a:ext>
            </a:extLst>
          </p:cNvPr>
          <p:cNvCxnSpPr>
            <a:cxnSpLocks/>
          </p:cNvCxnSpPr>
          <p:nvPr/>
        </p:nvCxnSpPr>
        <p:spPr>
          <a:xfrm flipH="1">
            <a:off x="9185357" y="3228979"/>
            <a:ext cx="363077" cy="0"/>
          </a:xfrm>
          <a:prstGeom prst="line">
            <a:avLst/>
          </a:prstGeom>
          <a:ln w="19050">
            <a:headEnd type="none" w="lg" len="med"/>
            <a:tailEnd type="none" w="lg" len="med"/>
          </a:ln>
        </p:spPr>
        <p:style>
          <a:lnRef idx="1">
            <a:schemeClr val="accent6"/>
          </a:lnRef>
          <a:fillRef idx="0">
            <a:schemeClr val="accent6"/>
          </a:fillRef>
          <a:effectRef idx="0">
            <a:schemeClr val="accent6"/>
          </a:effectRef>
          <a:fontRef idx="minor">
            <a:schemeClr val="tx1"/>
          </a:fontRef>
        </p:style>
      </p:cxnSp>
      <p:cxnSp>
        <p:nvCxnSpPr>
          <p:cNvPr id="7" name="Straight Connector 6">
            <a:extLst>
              <a:ext uri="{FF2B5EF4-FFF2-40B4-BE49-F238E27FC236}">
                <a16:creationId xmlns:a16="http://schemas.microsoft.com/office/drawing/2014/main" id="{98D03888-B938-4AF0-AF68-6B770BDDE067}"/>
              </a:ext>
            </a:extLst>
          </p:cNvPr>
          <p:cNvCxnSpPr>
            <a:cxnSpLocks/>
          </p:cNvCxnSpPr>
          <p:nvPr/>
        </p:nvCxnSpPr>
        <p:spPr>
          <a:xfrm>
            <a:off x="4939667" y="4355372"/>
            <a:ext cx="0" cy="187615"/>
          </a:xfrm>
          <a:prstGeom prst="line">
            <a:avLst/>
          </a:prstGeom>
          <a:ln w="19050">
            <a:headEnd type="none" w="lg" len="med"/>
            <a:tailEnd type="none" w="lg" len="med"/>
          </a:ln>
        </p:spPr>
        <p:style>
          <a:lnRef idx="1">
            <a:schemeClr val="accent6"/>
          </a:lnRef>
          <a:fillRef idx="0">
            <a:schemeClr val="accent6"/>
          </a:fillRef>
          <a:effectRef idx="0">
            <a:schemeClr val="accent6"/>
          </a:effectRef>
          <a:fontRef idx="minor">
            <a:schemeClr val="tx1"/>
          </a:fontRef>
        </p:style>
      </p:cxnSp>
      <p:cxnSp>
        <p:nvCxnSpPr>
          <p:cNvPr id="8" name="Straight Connector 7">
            <a:extLst>
              <a:ext uri="{FF2B5EF4-FFF2-40B4-BE49-F238E27FC236}">
                <a16:creationId xmlns:a16="http://schemas.microsoft.com/office/drawing/2014/main" id="{09D54AF8-4AFB-4EDF-884F-4A2126AC891A}"/>
              </a:ext>
            </a:extLst>
          </p:cNvPr>
          <p:cNvCxnSpPr>
            <a:cxnSpLocks/>
          </p:cNvCxnSpPr>
          <p:nvPr/>
        </p:nvCxnSpPr>
        <p:spPr>
          <a:xfrm>
            <a:off x="1838659" y="3957007"/>
            <a:ext cx="0" cy="206376"/>
          </a:xfrm>
          <a:prstGeom prst="line">
            <a:avLst/>
          </a:prstGeom>
          <a:ln w="19050">
            <a:headEnd type="none" w="lg" len="med"/>
            <a:tailEnd type="none" w="lg" len="med"/>
          </a:ln>
        </p:spPr>
        <p:style>
          <a:lnRef idx="1">
            <a:schemeClr val="accent6"/>
          </a:lnRef>
          <a:fillRef idx="0">
            <a:schemeClr val="accent6"/>
          </a:fillRef>
          <a:effectRef idx="0">
            <a:schemeClr val="accent6"/>
          </a:effectRef>
          <a:fontRef idx="minor">
            <a:schemeClr val="tx1"/>
          </a:fontRef>
        </p:style>
      </p:cxnSp>
      <p:sp>
        <p:nvSpPr>
          <p:cNvPr id="10" name="Rectangle: Rounded Corners 9">
            <a:extLst>
              <a:ext uri="{FF2B5EF4-FFF2-40B4-BE49-F238E27FC236}">
                <a16:creationId xmlns:a16="http://schemas.microsoft.com/office/drawing/2014/main" id="{BC3B22D2-5DC7-4FB6-B72A-0F644CEB8727}"/>
              </a:ext>
              <a:ext uri="{C183D7F6-B498-43B3-948B-1728B52AA6E4}">
                <adec:decorative xmlns:adec="http://schemas.microsoft.com/office/drawing/2017/decorative" val="1"/>
              </a:ext>
            </a:extLst>
          </p:cNvPr>
          <p:cNvSpPr/>
          <p:nvPr/>
        </p:nvSpPr>
        <p:spPr>
          <a:xfrm>
            <a:off x="7621559" y="4573516"/>
            <a:ext cx="3490671" cy="142540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 name="TextBox 10">
            <a:extLst>
              <a:ext uri="{FF2B5EF4-FFF2-40B4-BE49-F238E27FC236}">
                <a16:creationId xmlns:a16="http://schemas.microsoft.com/office/drawing/2014/main" id="{31BBF809-0662-40BD-85EB-6109DE307C91}"/>
              </a:ext>
            </a:extLst>
          </p:cNvPr>
          <p:cNvSpPr txBox="1"/>
          <p:nvPr/>
        </p:nvSpPr>
        <p:spPr>
          <a:xfrm>
            <a:off x="7819898" y="5142843"/>
            <a:ext cx="3139649" cy="6124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243A5E"/>
                </a:solidFill>
                <a:effectLst/>
                <a:uLnTx/>
                <a:uFillTx/>
                <a:latin typeface="Segoe UI Semibold" panose="020B0702040204020203" pitchFamily="34" charset="0"/>
                <a:ea typeface="+mn-lt"/>
                <a:cs typeface="Segoe UI Semibold" panose="020B0702040204020203" pitchFamily="34" charset="0"/>
              </a:rPr>
              <a:t>Well-Architected</a:t>
            </a:r>
          </a:p>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Operational Excellence | Performance Efficiency | Reliability | Security | Cost Optimization </a:t>
            </a:r>
          </a:p>
        </p:txBody>
      </p:sp>
      <p:sp>
        <p:nvSpPr>
          <p:cNvPr id="12" name="Trackers_EADF_bidi">
            <a:extLst>
              <a:ext uri="{FF2B5EF4-FFF2-40B4-BE49-F238E27FC236}">
                <a16:creationId xmlns:a16="http://schemas.microsoft.com/office/drawing/2014/main" id="{BA9B51F1-9E44-406D-BB9A-5C7650DD9049}"/>
              </a:ext>
              <a:ext uri="{C183D7F6-B498-43B3-948B-1728B52AA6E4}">
                <adec:decorative xmlns:adec="http://schemas.microsoft.com/office/drawing/2017/decorative" val="1"/>
              </a:ext>
            </a:extLst>
          </p:cNvPr>
          <p:cNvSpPr>
            <a:spLocks noChangeAspect="1" noEditPoints="1"/>
          </p:cNvSpPr>
          <p:nvPr/>
        </p:nvSpPr>
        <p:spPr bwMode="auto">
          <a:xfrm>
            <a:off x="9239041" y="4688223"/>
            <a:ext cx="263832" cy="359746"/>
          </a:xfrm>
          <a:custGeom>
            <a:avLst/>
            <a:gdLst>
              <a:gd name="T0" fmla="*/ 1000 w 2750"/>
              <a:gd name="T1" fmla="*/ 375 h 3750"/>
              <a:gd name="T2" fmla="*/ 1375 w 2750"/>
              <a:gd name="T3" fmla="*/ 0 h 3750"/>
              <a:gd name="T4" fmla="*/ 1750 w 2750"/>
              <a:gd name="T5" fmla="*/ 375 h 3750"/>
              <a:gd name="T6" fmla="*/ 1750 w 2750"/>
              <a:gd name="T7" fmla="*/ 500 h 3750"/>
              <a:gd name="T8" fmla="*/ 2250 w 2750"/>
              <a:gd name="T9" fmla="*/ 500 h 3750"/>
              <a:gd name="T10" fmla="*/ 2250 w 2750"/>
              <a:gd name="T11" fmla="*/ 1000 h 3750"/>
              <a:gd name="T12" fmla="*/ 500 w 2750"/>
              <a:gd name="T13" fmla="*/ 1000 h 3750"/>
              <a:gd name="T14" fmla="*/ 500 w 2750"/>
              <a:gd name="T15" fmla="*/ 500 h 3750"/>
              <a:gd name="T16" fmla="*/ 1000 w 2750"/>
              <a:gd name="T17" fmla="*/ 500 h 3750"/>
              <a:gd name="T18" fmla="*/ 1000 w 2750"/>
              <a:gd name="T19" fmla="*/ 375 h 3750"/>
              <a:gd name="T20" fmla="*/ 500 w 2750"/>
              <a:gd name="T21" fmla="*/ 500 h 3750"/>
              <a:gd name="T22" fmla="*/ 0 w 2750"/>
              <a:gd name="T23" fmla="*/ 500 h 3750"/>
              <a:gd name="T24" fmla="*/ 0 w 2750"/>
              <a:gd name="T25" fmla="*/ 3750 h 3750"/>
              <a:gd name="T26" fmla="*/ 2750 w 2750"/>
              <a:gd name="T27" fmla="*/ 3750 h 3750"/>
              <a:gd name="T28" fmla="*/ 2750 w 2750"/>
              <a:gd name="T29" fmla="*/ 500 h 3750"/>
              <a:gd name="T30" fmla="*/ 2250 w 2750"/>
              <a:gd name="T31" fmla="*/ 500 h 3750"/>
              <a:gd name="T32" fmla="*/ 500 w 2750"/>
              <a:gd name="T33" fmla="*/ 1750 h 3750"/>
              <a:gd name="T34" fmla="*/ 1500 w 2750"/>
              <a:gd name="T35" fmla="*/ 1750 h 3750"/>
              <a:gd name="T36" fmla="*/ 1500 w 2750"/>
              <a:gd name="T37" fmla="*/ 2500 h 3750"/>
              <a:gd name="T38" fmla="*/ 500 w 2750"/>
              <a:gd name="T39" fmla="*/ 2500 h 3750"/>
              <a:gd name="T40" fmla="*/ 1500 w 2750"/>
              <a:gd name="T41" fmla="*/ 3250 h 3750"/>
              <a:gd name="T42" fmla="*/ 500 w 2750"/>
              <a:gd name="T43" fmla="*/ 3250 h 3750"/>
              <a:gd name="T44" fmla="*/ 1750 w 2750"/>
              <a:gd name="T45" fmla="*/ 1500 h 3750"/>
              <a:gd name="T46" fmla="*/ 2000 w 2750"/>
              <a:gd name="T47" fmla="*/ 1750 h 3750"/>
              <a:gd name="T48" fmla="*/ 2375 w 2750"/>
              <a:gd name="T49" fmla="*/ 1375 h 3750"/>
              <a:gd name="T50" fmla="*/ 1750 w 2750"/>
              <a:gd name="T51" fmla="*/ 2250 h 3750"/>
              <a:gd name="T52" fmla="*/ 2000 w 2750"/>
              <a:gd name="T53" fmla="*/ 2500 h 3750"/>
              <a:gd name="T54" fmla="*/ 2375 w 2750"/>
              <a:gd name="T55" fmla="*/ 2125 h 3750"/>
              <a:gd name="T56" fmla="*/ 1750 w 2750"/>
              <a:gd name="T57" fmla="*/ 3000 h 3750"/>
              <a:gd name="T58" fmla="*/ 2000 w 2750"/>
              <a:gd name="T59" fmla="*/ 3250 h 3750"/>
              <a:gd name="T60" fmla="*/ 2375 w 2750"/>
              <a:gd name="T61" fmla="*/ 28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50" h="3750">
                <a:moveTo>
                  <a:pt x="1000" y="375"/>
                </a:moveTo>
                <a:cubicBezTo>
                  <a:pt x="1000" y="168"/>
                  <a:pt x="1168" y="0"/>
                  <a:pt x="1375" y="0"/>
                </a:cubicBezTo>
                <a:cubicBezTo>
                  <a:pt x="1582" y="0"/>
                  <a:pt x="1750" y="168"/>
                  <a:pt x="1750" y="375"/>
                </a:cubicBezTo>
                <a:cubicBezTo>
                  <a:pt x="1750" y="500"/>
                  <a:pt x="1750" y="500"/>
                  <a:pt x="1750" y="500"/>
                </a:cubicBezTo>
                <a:cubicBezTo>
                  <a:pt x="2250" y="500"/>
                  <a:pt x="2250" y="500"/>
                  <a:pt x="2250" y="500"/>
                </a:cubicBezTo>
                <a:cubicBezTo>
                  <a:pt x="2250" y="1000"/>
                  <a:pt x="2250" y="1000"/>
                  <a:pt x="2250" y="1000"/>
                </a:cubicBezTo>
                <a:cubicBezTo>
                  <a:pt x="500" y="1000"/>
                  <a:pt x="500" y="1000"/>
                  <a:pt x="500" y="1000"/>
                </a:cubicBezTo>
                <a:cubicBezTo>
                  <a:pt x="500" y="500"/>
                  <a:pt x="500" y="500"/>
                  <a:pt x="500" y="500"/>
                </a:cubicBezTo>
                <a:cubicBezTo>
                  <a:pt x="1000" y="500"/>
                  <a:pt x="1000" y="500"/>
                  <a:pt x="1000" y="500"/>
                </a:cubicBezTo>
                <a:lnTo>
                  <a:pt x="1000" y="375"/>
                </a:lnTo>
                <a:close/>
                <a:moveTo>
                  <a:pt x="500" y="500"/>
                </a:moveTo>
                <a:cubicBezTo>
                  <a:pt x="0" y="500"/>
                  <a:pt x="0" y="500"/>
                  <a:pt x="0" y="500"/>
                </a:cubicBezTo>
                <a:cubicBezTo>
                  <a:pt x="0" y="3750"/>
                  <a:pt x="0" y="3750"/>
                  <a:pt x="0" y="3750"/>
                </a:cubicBezTo>
                <a:cubicBezTo>
                  <a:pt x="2750" y="3750"/>
                  <a:pt x="2750" y="3750"/>
                  <a:pt x="2750" y="3750"/>
                </a:cubicBezTo>
                <a:cubicBezTo>
                  <a:pt x="2750" y="500"/>
                  <a:pt x="2750" y="500"/>
                  <a:pt x="2750" y="500"/>
                </a:cubicBezTo>
                <a:cubicBezTo>
                  <a:pt x="2250" y="500"/>
                  <a:pt x="2250" y="500"/>
                  <a:pt x="2250" y="500"/>
                </a:cubicBezTo>
                <a:moveTo>
                  <a:pt x="500" y="1750"/>
                </a:moveTo>
                <a:cubicBezTo>
                  <a:pt x="1500" y="1750"/>
                  <a:pt x="1500" y="1750"/>
                  <a:pt x="1500" y="1750"/>
                </a:cubicBezTo>
                <a:moveTo>
                  <a:pt x="1500" y="2500"/>
                </a:moveTo>
                <a:cubicBezTo>
                  <a:pt x="500" y="2500"/>
                  <a:pt x="500" y="2500"/>
                  <a:pt x="500" y="2500"/>
                </a:cubicBezTo>
                <a:moveTo>
                  <a:pt x="1500" y="3250"/>
                </a:moveTo>
                <a:cubicBezTo>
                  <a:pt x="500" y="3250"/>
                  <a:pt x="500" y="3250"/>
                  <a:pt x="500" y="3250"/>
                </a:cubicBezTo>
                <a:moveTo>
                  <a:pt x="1750" y="1500"/>
                </a:moveTo>
                <a:cubicBezTo>
                  <a:pt x="2000" y="1750"/>
                  <a:pt x="2000" y="1750"/>
                  <a:pt x="2000" y="1750"/>
                </a:cubicBezTo>
                <a:cubicBezTo>
                  <a:pt x="2375" y="1375"/>
                  <a:pt x="2375" y="1375"/>
                  <a:pt x="2375" y="1375"/>
                </a:cubicBezTo>
                <a:moveTo>
                  <a:pt x="1750" y="2250"/>
                </a:moveTo>
                <a:cubicBezTo>
                  <a:pt x="2000" y="2500"/>
                  <a:pt x="2000" y="2500"/>
                  <a:pt x="2000" y="2500"/>
                </a:cubicBezTo>
                <a:cubicBezTo>
                  <a:pt x="2375" y="2125"/>
                  <a:pt x="2375" y="2125"/>
                  <a:pt x="2375" y="2125"/>
                </a:cubicBezTo>
                <a:moveTo>
                  <a:pt x="1750" y="3000"/>
                </a:moveTo>
                <a:cubicBezTo>
                  <a:pt x="2000" y="3250"/>
                  <a:pt x="2000" y="3250"/>
                  <a:pt x="2000" y="3250"/>
                </a:cubicBezTo>
                <a:cubicBezTo>
                  <a:pt x="2375" y="2875"/>
                  <a:pt x="2375" y="2875"/>
                  <a:pt x="2375" y="2875"/>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cxnSp>
        <p:nvCxnSpPr>
          <p:cNvPr id="13" name="Straight Connector 12">
            <a:extLst>
              <a:ext uri="{FF2B5EF4-FFF2-40B4-BE49-F238E27FC236}">
                <a16:creationId xmlns:a16="http://schemas.microsoft.com/office/drawing/2014/main" id="{18CCA53B-963B-4643-B21D-B1EDE84A9CC2}"/>
              </a:ext>
            </a:extLst>
          </p:cNvPr>
          <p:cNvCxnSpPr>
            <a:cxnSpLocks/>
          </p:cNvCxnSpPr>
          <p:nvPr/>
        </p:nvCxnSpPr>
        <p:spPr>
          <a:xfrm>
            <a:off x="8113567" y="4375252"/>
            <a:ext cx="0" cy="187615"/>
          </a:xfrm>
          <a:prstGeom prst="line">
            <a:avLst/>
          </a:prstGeom>
          <a:ln w="19050">
            <a:headEnd type="none" w="lg" len="med"/>
            <a:tailEnd type="none" w="lg" len="med"/>
          </a:ln>
        </p:spPr>
        <p:style>
          <a:lnRef idx="1">
            <a:schemeClr val="accent6"/>
          </a:lnRef>
          <a:fillRef idx="0">
            <a:schemeClr val="accent6"/>
          </a:fillRef>
          <a:effectRef idx="0">
            <a:schemeClr val="accent6"/>
          </a:effectRef>
          <a:fontRef idx="minor">
            <a:schemeClr val="tx1"/>
          </a:fontRef>
        </p:style>
      </p:cxnSp>
      <p:cxnSp>
        <p:nvCxnSpPr>
          <p:cNvPr id="14" name="Straight Connector 13">
            <a:extLst>
              <a:ext uri="{FF2B5EF4-FFF2-40B4-BE49-F238E27FC236}">
                <a16:creationId xmlns:a16="http://schemas.microsoft.com/office/drawing/2014/main" id="{2D044DFB-8494-4D4A-8D1C-B879986F6642}"/>
              </a:ext>
            </a:extLst>
          </p:cNvPr>
          <p:cNvCxnSpPr>
            <a:cxnSpLocks/>
          </p:cNvCxnSpPr>
          <p:nvPr/>
        </p:nvCxnSpPr>
        <p:spPr>
          <a:xfrm>
            <a:off x="10578471" y="3892387"/>
            <a:ext cx="0" cy="690360"/>
          </a:xfrm>
          <a:prstGeom prst="line">
            <a:avLst/>
          </a:prstGeom>
          <a:ln w="19050">
            <a:headEnd type="none" w="lg" len="med"/>
            <a:tailEnd type="none" w="lg" len="med"/>
          </a:ln>
        </p:spPr>
        <p:style>
          <a:lnRef idx="1">
            <a:schemeClr val="accent6"/>
          </a:lnRef>
          <a:fillRef idx="0">
            <a:schemeClr val="accent6"/>
          </a:fillRef>
          <a:effectRef idx="0">
            <a:schemeClr val="accent6"/>
          </a:effectRef>
          <a:fontRef idx="minor">
            <a:schemeClr val="tx1"/>
          </a:fontRef>
        </p:style>
      </p:cxnSp>
      <p:sp>
        <p:nvSpPr>
          <p:cNvPr id="4" name="TextBox 3">
            <a:extLst>
              <a:ext uri="{FF2B5EF4-FFF2-40B4-BE49-F238E27FC236}">
                <a16:creationId xmlns:a16="http://schemas.microsoft.com/office/drawing/2014/main" id="{5921BA67-E8F9-4DEE-B012-F4CA68C8320F}"/>
              </a:ext>
            </a:extLst>
          </p:cNvPr>
          <p:cNvSpPr txBox="1"/>
          <p:nvPr/>
        </p:nvSpPr>
        <p:spPr>
          <a:xfrm>
            <a:off x="1302327" y="878647"/>
            <a:ext cx="1033937"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Business </a:t>
            </a:r>
          </a:p>
        </p:txBody>
      </p:sp>
      <p:sp>
        <p:nvSpPr>
          <p:cNvPr id="35" name="TextBox 34">
            <a:extLst>
              <a:ext uri="{FF2B5EF4-FFF2-40B4-BE49-F238E27FC236}">
                <a16:creationId xmlns:a16="http://schemas.microsoft.com/office/drawing/2014/main" id="{4AB58CFE-218A-4822-8F3E-C174DB82875A}"/>
              </a:ext>
            </a:extLst>
          </p:cNvPr>
          <p:cNvSpPr txBox="1"/>
          <p:nvPr/>
        </p:nvSpPr>
        <p:spPr>
          <a:xfrm>
            <a:off x="4412672" y="878647"/>
            <a:ext cx="1035027"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Platform </a:t>
            </a:r>
          </a:p>
        </p:txBody>
      </p:sp>
      <p:sp>
        <p:nvSpPr>
          <p:cNvPr id="36" name="TextBox 35">
            <a:extLst>
              <a:ext uri="{FF2B5EF4-FFF2-40B4-BE49-F238E27FC236}">
                <a16:creationId xmlns:a16="http://schemas.microsoft.com/office/drawing/2014/main" id="{420ADCC9-EA12-4EC0-BA97-1A948E196E12}"/>
              </a:ext>
            </a:extLst>
          </p:cNvPr>
          <p:cNvSpPr txBox="1"/>
          <p:nvPr/>
        </p:nvSpPr>
        <p:spPr>
          <a:xfrm>
            <a:off x="8630419" y="878647"/>
            <a:ext cx="1162241"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Workload </a:t>
            </a:r>
          </a:p>
        </p:txBody>
      </p:sp>
      <p:cxnSp>
        <p:nvCxnSpPr>
          <p:cNvPr id="6" name="Straight Connector 5">
            <a:extLst>
              <a:ext uri="{FF2B5EF4-FFF2-40B4-BE49-F238E27FC236}">
                <a16:creationId xmlns:a16="http://schemas.microsoft.com/office/drawing/2014/main" id="{57A9BED3-6E66-4AF0-BF3B-C609349D5FBD}"/>
              </a:ext>
            </a:extLst>
          </p:cNvPr>
          <p:cNvCxnSpPr>
            <a:cxnSpLocks/>
          </p:cNvCxnSpPr>
          <p:nvPr/>
        </p:nvCxnSpPr>
        <p:spPr>
          <a:xfrm>
            <a:off x="3422594" y="849730"/>
            <a:ext cx="0" cy="365611"/>
          </a:xfrm>
          <a:prstGeom prst="line">
            <a:avLst/>
          </a:prstGeom>
          <a:ln w="19050">
            <a:headEnd type="none" w="lg" len="med"/>
            <a:tailEnd type="none" w="lg" len="med"/>
          </a:ln>
        </p:spPr>
        <p:style>
          <a:lnRef idx="1">
            <a:schemeClr val="accent6"/>
          </a:lnRef>
          <a:fillRef idx="0">
            <a:schemeClr val="accent6"/>
          </a:fillRef>
          <a:effectRef idx="0">
            <a:schemeClr val="accent6"/>
          </a:effectRef>
          <a:fontRef idx="minor">
            <a:schemeClr val="tx1"/>
          </a:fontRef>
        </p:style>
      </p:cxnSp>
      <p:cxnSp>
        <p:nvCxnSpPr>
          <p:cNvPr id="15" name="Straight Connector 14">
            <a:extLst>
              <a:ext uri="{FF2B5EF4-FFF2-40B4-BE49-F238E27FC236}">
                <a16:creationId xmlns:a16="http://schemas.microsoft.com/office/drawing/2014/main" id="{B1A6DA0B-0FB2-4967-9B99-68FEF2E21158}"/>
              </a:ext>
            </a:extLst>
          </p:cNvPr>
          <p:cNvCxnSpPr>
            <a:cxnSpLocks/>
          </p:cNvCxnSpPr>
          <p:nvPr/>
        </p:nvCxnSpPr>
        <p:spPr>
          <a:xfrm>
            <a:off x="6429035" y="849730"/>
            <a:ext cx="0" cy="365611"/>
          </a:xfrm>
          <a:prstGeom prst="line">
            <a:avLst/>
          </a:prstGeom>
          <a:ln w="19050">
            <a:headEnd type="none" w="lg" len="med"/>
            <a:tailEnd type="none" w="lg" len="med"/>
          </a:ln>
        </p:spPr>
        <p:style>
          <a:lnRef idx="1">
            <a:schemeClr val="accent6"/>
          </a:lnRef>
          <a:fillRef idx="0">
            <a:schemeClr val="accent6"/>
          </a:fillRef>
          <a:effectRef idx="0">
            <a:schemeClr val="accent6"/>
          </a:effectRef>
          <a:fontRef idx="minor">
            <a:schemeClr val="tx1"/>
          </a:fontRef>
        </p:style>
      </p:cxnSp>
      <p:sp>
        <p:nvSpPr>
          <p:cNvPr id="9" name="Rectangle 8">
            <a:extLst>
              <a:ext uri="{FF2B5EF4-FFF2-40B4-BE49-F238E27FC236}">
                <a16:creationId xmlns:a16="http://schemas.microsoft.com/office/drawing/2014/main" id="{183499A2-C913-4337-A3F0-F7E977961FEB}"/>
              </a:ext>
            </a:extLst>
          </p:cNvPr>
          <p:cNvSpPr/>
          <p:nvPr/>
        </p:nvSpPr>
        <p:spPr bwMode="auto">
          <a:xfrm>
            <a:off x="-29690" y="666783"/>
            <a:ext cx="12285023" cy="718070"/>
          </a:xfrm>
          <a:prstGeom prst="rect">
            <a:avLst/>
          </a:prstGeom>
          <a:solidFill>
            <a:schemeClr val="accent6">
              <a:lumMod val="20000"/>
              <a:lumOff val="80000"/>
              <a:alpha val="4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 name="Title 1">
            <a:extLst>
              <a:ext uri="{FF2B5EF4-FFF2-40B4-BE49-F238E27FC236}">
                <a16:creationId xmlns:a16="http://schemas.microsoft.com/office/drawing/2014/main" id="{7E6F4BEC-2C8B-4F77-8AFF-A299340EA196}"/>
              </a:ext>
            </a:extLst>
          </p:cNvPr>
          <p:cNvSpPr>
            <a:spLocks noGrp="1"/>
          </p:cNvSpPr>
          <p:nvPr>
            <p:ph type="title"/>
          </p:nvPr>
        </p:nvSpPr>
        <p:spPr>
          <a:xfrm>
            <a:off x="48490" y="19548"/>
            <a:ext cx="10970029" cy="553998"/>
          </a:xfrm>
        </p:spPr>
        <p:txBody>
          <a:bodyPr>
            <a:noAutofit/>
          </a:bodyPr>
          <a:lstStyle/>
          <a:p>
            <a:r>
              <a:rPr lang="en-US" sz="4000">
                <a:latin typeface="Segoe UI Semibold" panose="020B0702040204020203" pitchFamily="34" charset="0"/>
                <a:cs typeface="Segoe UI Semibold" panose="020B0702040204020203" pitchFamily="34" charset="0"/>
              </a:rPr>
              <a:t>Microsoft Cloud Adoption Framework</a:t>
            </a:r>
          </a:p>
        </p:txBody>
      </p:sp>
      <p:sp>
        <p:nvSpPr>
          <p:cNvPr id="2" name="Rectangle 1">
            <a:extLst>
              <a:ext uri="{FF2B5EF4-FFF2-40B4-BE49-F238E27FC236}">
                <a16:creationId xmlns:a16="http://schemas.microsoft.com/office/drawing/2014/main" id="{DCF0D2CB-885E-4A1B-A849-5CFB6B231281}"/>
              </a:ext>
            </a:extLst>
          </p:cNvPr>
          <p:cNvSpPr/>
          <p:nvPr/>
        </p:nvSpPr>
        <p:spPr>
          <a:xfrm>
            <a:off x="7407571" y="4443454"/>
            <a:ext cx="3851550" cy="174776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18013573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A6B24AC-85A2-4D5A-9C52-D5A39D5DFEAF}"/>
              </a:ext>
            </a:extLst>
          </p:cNvPr>
          <p:cNvPicPr>
            <a:picLocks noChangeAspect="1"/>
          </p:cNvPicPr>
          <p:nvPr/>
        </p:nvPicPr>
        <p:blipFill rotWithShape="1">
          <a:blip r:embed="rId2"/>
          <a:srcRect l="1105" t="1468" r="37440"/>
          <a:stretch/>
        </p:blipFill>
        <p:spPr>
          <a:xfrm>
            <a:off x="8906662" y="914400"/>
            <a:ext cx="3277527" cy="4437366"/>
          </a:xfrm>
          <a:prstGeom prst="rect">
            <a:avLst/>
          </a:prstGeom>
        </p:spPr>
      </p:pic>
      <p:sp>
        <p:nvSpPr>
          <p:cNvPr id="8" name="Rectangle 7">
            <a:extLst>
              <a:ext uri="{FF2B5EF4-FFF2-40B4-BE49-F238E27FC236}">
                <a16:creationId xmlns:a16="http://schemas.microsoft.com/office/drawing/2014/main" id="{B54ED64D-18E1-4847-AE49-D19598890AD1}"/>
              </a:ext>
            </a:extLst>
          </p:cNvPr>
          <p:cNvSpPr/>
          <p:nvPr/>
        </p:nvSpPr>
        <p:spPr bwMode="auto">
          <a:xfrm>
            <a:off x="1" y="2"/>
            <a:ext cx="4174434" cy="402336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5FE76078-FFAD-4D88-A8CA-AA1A87D49DDE}"/>
              </a:ext>
            </a:extLst>
          </p:cNvPr>
          <p:cNvSpPr>
            <a:spLocks noGrp="1"/>
          </p:cNvSpPr>
          <p:nvPr>
            <p:ph type="title"/>
          </p:nvPr>
        </p:nvSpPr>
        <p:spPr>
          <a:xfrm>
            <a:off x="217207" y="457200"/>
            <a:ext cx="3606366" cy="553998"/>
          </a:xfrm>
        </p:spPr>
        <p:txBody>
          <a:bodyPr/>
          <a:lstStyle/>
          <a:p>
            <a:r>
              <a:rPr lang="en-US" dirty="0">
                <a:solidFill>
                  <a:schemeClr val="bg1"/>
                </a:solidFill>
              </a:rPr>
              <a:t>DevOps Recap</a:t>
            </a:r>
          </a:p>
        </p:txBody>
      </p:sp>
      <p:sp>
        <p:nvSpPr>
          <p:cNvPr id="12" name="Rectangle 11">
            <a:extLst>
              <a:ext uri="{FF2B5EF4-FFF2-40B4-BE49-F238E27FC236}">
                <a16:creationId xmlns:a16="http://schemas.microsoft.com/office/drawing/2014/main" id="{A3ED8996-BCEA-4AAE-8504-B8DDD7F17786}"/>
              </a:ext>
            </a:extLst>
          </p:cNvPr>
          <p:cNvSpPr/>
          <p:nvPr/>
        </p:nvSpPr>
        <p:spPr bwMode="auto">
          <a:xfrm>
            <a:off x="0" y="4023361"/>
            <a:ext cx="4174435" cy="2490081"/>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1" name="Rectangle 10">
            <a:extLst>
              <a:ext uri="{FF2B5EF4-FFF2-40B4-BE49-F238E27FC236}">
                <a16:creationId xmlns:a16="http://schemas.microsoft.com/office/drawing/2014/main" id="{DD8150C0-C574-4244-AE3D-F4EF1AB6407E}"/>
              </a:ext>
            </a:extLst>
          </p:cNvPr>
          <p:cNvSpPr/>
          <p:nvPr/>
        </p:nvSpPr>
        <p:spPr bwMode="auto">
          <a:xfrm>
            <a:off x="217207" y="1949449"/>
            <a:ext cx="3224497" cy="146304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DevOps is the union of </a:t>
            </a:r>
            <a:r>
              <a:rPr kumimoji="0" lang="en-US" sz="1800" b="1" i="0" u="none" strike="noStrike" kern="1200" cap="none" spc="0" normalizeH="0" baseline="0" noProof="0">
                <a:ln>
                  <a:noFill/>
                </a:ln>
                <a:solidFill>
                  <a:srgbClr val="0078D4">
                    <a:lumMod val="60000"/>
                    <a:lumOff val="40000"/>
                  </a:srgbClr>
                </a:solidFill>
                <a:effectLst/>
                <a:uLnTx/>
                <a:uFillTx/>
                <a:latin typeface="Segoe UI Semibold"/>
                <a:ea typeface="+mn-ea"/>
                <a:cs typeface="+mn-cs"/>
              </a:rPr>
              <a:t>people</a:t>
            </a:r>
            <a:r>
              <a:rPr kumimoji="0" lang="en-US" sz="1800" b="0" i="0" u="none" strike="noStrike" kern="1200" cap="none" spc="0" normalizeH="0" baseline="0" noProof="0">
                <a:ln>
                  <a:noFill/>
                </a:ln>
                <a:solidFill>
                  <a:srgbClr val="FFFFFF"/>
                </a:solidFill>
                <a:effectLst/>
                <a:uLnTx/>
                <a:uFillTx/>
                <a:latin typeface="Segoe UI Semibold"/>
                <a:ea typeface="+mn-ea"/>
                <a:cs typeface="+mn-cs"/>
              </a:rPr>
              <a:t>, </a:t>
            </a:r>
            <a:r>
              <a:rPr kumimoji="0" lang="en-US" sz="1800" b="1" i="0" u="none" strike="noStrike" kern="1200" cap="none" spc="0" normalizeH="0" baseline="0" noProof="0">
                <a:ln>
                  <a:noFill/>
                </a:ln>
                <a:solidFill>
                  <a:srgbClr val="0078D4">
                    <a:lumMod val="60000"/>
                    <a:lumOff val="40000"/>
                  </a:srgbClr>
                </a:solidFill>
                <a:effectLst/>
                <a:uLnTx/>
                <a:uFillTx/>
                <a:latin typeface="Segoe UI Semibold"/>
                <a:ea typeface="+mn-ea"/>
                <a:cs typeface="+mn-cs"/>
              </a:rPr>
              <a:t>process</a:t>
            </a:r>
            <a:r>
              <a:rPr kumimoji="0" lang="en-US" sz="1800" b="0" i="0" u="none" strike="noStrike" kern="1200" cap="none" spc="0" normalizeH="0" baseline="0" noProof="0">
                <a:ln>
                  <a:noFill/>
                </a:ln>
                <a:solidFill>
                  <a:srgbClr val="FFFFFF"/>
                </a:solidFill>
                <a:effectLst/>
                <a:uLnTx/>
                <a:uFillTx/>
                <a:latin typeface="Segoe UI Semibold"/>
                <a:ea typeface="+mn-ea"/>
                <a:cs typeface="+mn-cs"/>
              </a:rPr>
              <a:t>, </a:t>
            </a:r>
            <a:r>
              <a:rPr kumimoji="0" lang="en-US" sz="1800" b="0" i="0" u="none" strike="noStrike" kern="1200" cap="none" spc="0" normalizeH="0" baseline="0" noProof="0">
                <a:ln>
                  <a:noFill/>
                </a:ln>
                <a:solidFill>
                  <a:srgbClr val="FFFFFF"/>
                </a:solidFill>
                <a:effectLst/>
                <a:uLnTx/>
                <a:uFillTx/>
                <a:latin typeface="Segoe UI"/>
                <a:ea typeface="+mn-ea"/>
                <a:cs typeface="+mn-cs"/>
              </a:rPr>
              <a:t>and </a:t>
            </a:r>
            <a:r>
              <a:rPr kumimoji="0" lang="en-US" sz="1800" b="1" i="0" u="none" strike="noStrike" kern="1200" cap="none" spc="0" normalizeH="0" baseline="0" noProof="0">
                <a:ln>
                  <a:noFill/>
                </a:ln>
                <a:solidFill>
                  <a:srgbClr val="0078D4">
                    <a:lumMod val="60000"/>
                    <a:lumOff val="40000"/>
                  </a:srgbClr>
                </a:solidFill>
                <a:effectLst/>
                <a:uLnTx/>
                <a:uFillTx/>
                <a:latin typeface="Segoe UI Semibold"/>
                <a:ea typeface="+mn-ea"/>
                <a:cs typeface="+mn-cs"/>
              </a:rPr>
              <a:t>products</a:t>
            </a:r>
            <a:r>
              <a:rPr kumimoji="0" lang="en-US" sz="1800" b="0" i="0" u="none" strike="noStrike" kern="1200" cap="none" spc="0" normalizeH="0" baseline="0" noProof="0">
                <a:ln>
                  <a:noFill/>
                </a:ln>
                <a:solidFill>
                  <a:srgbClr val="FFFFFF"/>
                </a:solidFill>
                <a:effectLst/>
                <a:uLnTx/>
                <a:uFillTx/>
                <a:latin typeface="Segoe UI Semibold"/>
                <a:ea typeface="+mn-ea"/>
                <a:cs typeface="+mn-cs"/>
              </a:rPr>
              <a:t> </a:t>
            </a:r>
            <a:r>
              <a:rPr kumimoji="0" lang="en-US" sz="1800" b="0" i="0" u="none" strike="noStrike" kern="1200" cap="none" spc="0" normalizeH="0" baseline="0" noProof="0">
                <a:ln>
                  <a:noFill/>
                </a:ln>
                <a:solidFill>
                  <a:srgbClr val="FFFFFF"/>
                </a:solidFill>
                <a:effectLst/>
                <a:uLnTx/>
                <a:uFillTx/>
                <a:latin typeface="Segoe UI"/>
                <a:ea typeface="+mn-ea"/>
                <a:cs typeface="+mn-cs"/>
              </a:rPr>
              <a:t>to enable continuous delivery of value to your end users.</a:t>
            </a:r>
          </a:p>
        </p:txBody>
      </p:sp>
      <p:grpSp>
        <p:nvGrpSpPr>
          <p:cNvPr id="20" name="Group 19">
            <a:extLst>
              <a:ext uri="{FF2B5EF4-FFF2-40B4-BE49-F238E27FC236}">
                <a16:creationId xmlns:a16="http://schemas.microsoft.com/office/drawing/2014/main" id="{4B9EE1D6-7DB7-426E-9462-D66710C9B8CD}"/>
              </a:ext>
            </a:extLst>
          </p:cNvPr>
          <p:cNvGrpSpPr/>
          <p:nvPr/>
        </p:nvGrpSpPr>
        <p:grpSpPr>
          <a:xfrm>
            <a:off x="217207" y="1451882"/>
            <a:ext cx="458651" cy="300037"/>
            <a:chOff x="5075288" y="-1232196"/>
            <a:chExt cx="458651" cy="300037"/>
          </a:xfrm>
          <a:solidFill>
            <a:schemeClr val="bg1"/>
          </a:solidFill>
        </p:grpSpPr>
        <p:sp>
          <p:nvSpPr>
            <p:cNvPr id="17" name="Freeform: Shape 16">
              <a:extLst>
                <a:ext uri="{FF2B5EF4-FFF2-40B4-BE49-F238E27FC236}">
                  <a16:creationId xmlns:a16="http://schemas.microsoft.com/office/drawing/2014/main" id="{17912D2F-24F2-430D-AC61-7F988B03013D}"/>
                </a:ext>
                <a:ext uri="{C183D7F6-B498-43B3-948B-1728B52AA6E4}">
                  <adec:decorative xmlns:adec="http://schemas.microsoft.com/office/drawing/2017/decorative" val="1"/>
                </a:ext>
              </a:extLst>
            </p:cNvPr>
            <p:cNvSpPr/>
            <p:nvPr/>
          </p:nvSpPr>
          <p:spPr>
            <a:xfrm>
              <a:off x="5075288" y="-1232196"/>
              <a:ext cx="194946" cy="300037"/>
            </a:xfrm>
            <a:custGeom>
              <a:avLst/>
              <a:gdLst/>
              <a:ahLst/>
              <a:cxnLst/>
              <a:rect l="l" t="t" r="r" b="b"/>
              <a:pathLst>
                <a:path w="194946" h="300037">
                  <a:moveTo>
                    <a:pt x="194946" y="0"/>
                  </a:moveTo>
                  <a:lnTo>
                    <a:pt x="194946" y="76572"/>
                  </a:lnTo>
                  <a:cubicBezTo>
                    <a:pt x="173849" y="76572"/>
                    <a:pt x="157962" y="79567"/>
                    <a:pt x="147284" y="85557"/>
                  </a:cubicBezTo>
                  <a:cubicBezTo>
                    <a:pt x="136345" y="92068"/>
                    <a:pt x="129573" y="99491"/>
                    <a:pt x="126969" y="107826"/>
                  </a:cubicBezTo>
                  <a:cubicBezTo>
                    <a:pt x="124104" y="116160"/>
                    <a:pt x="122411" y="132698"/>
                    <a:pt x="121890" y="157441"/>
                  </a:cubicBezTo>
                  <a:lnTo>
                    <a:pt x="194946" y="157441"/>
                  </a:lnTo>
                  <a:lnTo>
                    <a:pt x="194946" y="300037"/>
                  </a:lnTo>
                  <a:lnTo>
                    <a:pt x="0" y="300037"/>
                  </a:lnTo>
                  <a:lnTo>
                    <a:pt x="0" y="178538"/>
                  </a:lnTo>
                  <a:cubicBezTo>
                    <a:pt x="0" y="134522"/>
                    <a:pt x="1562" y="104570"/>
                    <a:pt x="4688" y="88683"/>
                  </a:cubicBezTo>
                  <a:cubicBezTo>
                    <a:pt x="7813" y="72535"/>
                    <a:pt x="16929" y="56517"/>
                    <a:pt x="32035" y="40630"/>
                  </a:cubicBezTo>
                  <a:cubicBezTo>
                    <a:pt x="47141" y="25263"/>
                    <a:pt x="65503" y="14585"/>
                    <a:pt x="87120" y="8594"/>
                  </a:cubicBezTo>
                  <a:cubicBezTo>
                    <a:pt x="108216" y="2865"/>
                    <a:pt x="144158" y="0"/>
                    <a:pt x="194946" y="0"/>
                  </a:cubicBezTo>
                  <a:close/>
                </a:path>
              </a:pathLst>
            </a:custGeom>
            <a:grpFill/>
            <a:ln w="3175">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6273" b="0" i="0" u="none" strike="noStrike" kern="0" cap="none" spc="0" normalizeH="0" baseline="0" noProof="0">
                <a:ln>
                  <a:noFill/>
                </a:ln>
                <a:solidFill>
                  <a:srgbClr val="0078D7"/>
                </a:solidFill>
                <a:effectLst/>
                <a:uLnTx/>
                <a:uFillTx/>
                <a:latin typeface="Segoe UI"/>
                <a:ea typeface="+mn-ea"/>
                <a:cs typeface="+mn-cs"/>
              </a:endParaRPr>
            </a:p>
          </p:txBody>
        </p:sp>
        <p:sp>
          <p:nvSpPr>
            <p:cNvPr id="16" name="Freeform: Shape 15">
              <a:extLst>
                <a:ext uri="{FF2B5EF4-FFF2-40B4-BE49-F238E27FC236}">
                  <a16:creationId xmlns:a16="http://schemas.microsoft.com/office/drawing/2014/main" id="{2D32ED53-E3F7-4E23-8BFE-0A5212E4A6A3}"/>
                </a:ext>
                <a:ext uri="{C183D7F6-B498-43B3-948B-1728B52AA6E4}">
                  <adec:decorative xmlns:adec="http://schemas.microsoft.com/office/drawing/2017/decorative" val="1"/>
                </a:ext>
              </a:extLst>
            </p:cNvPr>
            <p:cNvSpPr/>
            <p:nvPr/>
          </p:nvSpPr>
          <p:spPr>
            <a:xfrm>
              <a:off x="5339383" y="-1232196"/>
              <a:ext cx="194556" cy="300037"/>
            </a:xfrm>
            <a:custGeom>
              <a:avLst/>
              <a:gdLst/>
              <a:ahLst/>
              <a:cxnLst/>
              <a:rect l="l" t="t" r="r" b="b"/>
              <a:pathLst>
                <a:path w="194556" h="300037">
                  <a:moveTo>
                    <a:pt x="194556" y="0"/>
                  </a:moveTo>
                  <a:lnTo>
                    <a:pt x="194556" y="76572"/>
                  </a:lnTo>
                  <a:cubicBezTo>
                    <a:pt x="173720" y="76572"/>
                    <a:pt x="157963" y="79567"/>
                    <a:pt x="147284" y="85557"/>
                  </a:cubicBezTo>
                  <a:cubicBezTo>
                    <a:pt x="136085" y="91808"/>
                    <a:pt x="129183" y="99231"/>
                    <a:pt x="126578" y="107826"/>
                  </a:cubicBezTo>
                  <a:cubicBezTo>
                    <a:pt x="123713" y="116420"/>
                    <a:pt x="122151" y="132959"/>
                    <a:pt x="121890" y="157441"/>
                  </a:cubicBezTo>
                  <a:lnTo>
                    <a:pt x="194556" y="157441"/>
                  </a:lnTo>
                  <a:lnTo>
                    <a:pt x="194556" y="300037"/>
                  </a:lnTo>
                  <a:lnTo>
                    <a:pt x="0" y="300037"/>
                  </a:lnTo>
                  <a:lnTo>
                    <a:pt x="0" y="178538"/>
                  </a:lnTo>
                  <a:cubicBezTo>
                    <a:pt x="0" y="134522"/>
                    <a:pt x="1563" y="104570"/>
                    <a:pt x="4688" y="88683"/>
                  </a:cubicBezTo>
                  <a:cubicBezTo>
                    <a:pt x="7814" y="72535"/>
                    <a:pt x="16929" y="56517"/>
                    <a:pt x="32035" y="40630"/>
                  </a:cubicBezTo>
                  <a:cubicBezTo>
                    <a:pt x="47141" y="25263"/>
                    <a:pt x="65503" y="14585"/>
                    <a:pt x="87120" y="8594"/>
                  </a:cubicBezTo>
                  <a:cubicBezTo>
                    <a:pt x="108217" y="2865"/>
                    <a:pt x="144029" y="0"/>
                    <a:pt x="194556" y="0"/>
                  </a:cubicBezTo>
                  <a:close/>
                </a:path>
              </a:pathLst>
            </a:custGeom>
            <a:grpFill/>
            <a:ln w="3175">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6273" b="0" i="0" u="none" strike="noStrike" kern="0" cap="none" spc="0" normalizeH="0" baseline="0" noProof="0">
                <a:ln>
                  <a:noFill/>
                </a:ln>
                <a:solidFill>
                  <a:srgbClr val="0078D7"/>
                </a:solidFill>
                <a:effectLst/>
                <a:uLnTx/>
                <a:uFillTx/>
                <a:latin typeface="Segoe UI"/>
                <a:ea typeface="+mn-ea"/>
                <a:cs typeface="+mn-cs"/>
              </a:endParaRPr>
            </a:p>
          </p:txBody>
        </p:sp>
      </p:grpSp>
      <p:grpSp>
        <p:nvGrpSpPr>
          <p:cNvPr id="21" name="Group 20">
            <a:extLst>
              <a:ext uri="{FF2B5EF4-FFF2-40B4-BE49-F238E27FC236}">
                <a16:creationId xmlns:a16="http://schemas.microsoft.com/office/drawing/2014/main" id="{63D3EEE3-6F5C-4C2F-86C3-DE77DCAC2616}"/>
              </a:ext>
            </a:extLst>
          </p:cNvPr>
          <p:cNvGrpSpPr/>
          <p:nvPr/>
        </p:nvGrpSpPr>
        <p:grpSpPr>
          <a:xfrm flipH="1" flipV="1">
            <a:off x="3160395" y="3214670"/>
            <a:ext cx="458651" cy="300037"/>
            <a:chOff x="3763144" y="-1635094"/>
            <a:chExt cx="458651" cy="300037"/>
          </a:xfrm>
          <a:solidFill>
            <a:schemeClr val="bg1"/>
          </a:solidFill>
        </p:grpSpPr>
        <p:sp>
          <p:nvSpPr>
            <p:cNvPr id="22" name="Freeform: Shape 21">
              <a:extLst>
                <a:ext uri="{FF2B5EF4-FFF2-40B4-BE49-F238E27FC236}">
                  <a16:creationId xmlns:a16="http://schemas.microsoft.com/office/drawing/2014/main" id="{7F7B09C7-D3E4-4640-BCE7-CE0C970AEFAA}"/>
                </a:ext>
                <a:ext uri="{C183D7F6-B498-43B3-948B-1728B52AA6E4}">
                  <adec:decorative xmlns:adec="http://schemas.microsoft.com/office/drawing/2017/decorative" val="1"/>
                </a:ext>
              </a:extLst>
            </p:cNvPr>
            <p:cNvSpPr/>
            <p:nvPr/>
          </p:nvSpPr>
          <p:spPr>
            <a:xfrm>
              <a:off x="3763144" y="-1635094"/>
              <a:ext cx="194946" cy="300037"/>
            </a:xfrm>
            <a:custGeom>
              <a:avLst/>
              <a:gdLst/>
              <a:ahLst/>
              <a:cxnLst/>
              <a:rect l="l" t="t" r="r" b="b"/>
              <a:pathLst>
                <a:path w="194946" h="300037">
                  <a:moveTo>
                    <a:pt x="194946" y="0"/>
                  </a:moveTo>
                  <a:lnTo>
                    <a:pt x="194946" y="76572"/>
                  </a:lnTo>
                  <a:cubicBezTo>
                    <a:pt x="173849" y="76572"/>
                    <a:pt x="157962" y="79567"/>
                    <a:pt x="147284" y="85557"/>
                  </a:cubicBezTo>
                  <a:cubicBezTo>
                    <a:pt x="136345" y="92068"/>
                    <a:pt x="129573" y="99491"/>
                    <a:pt x="126969" y="107826"/>
                  </a:cubicBezTo>
                  <a:cubicBezTo>
                    <a:pt x="124104" y="116160"/>
                    <a:pt x="122411" y="132698"/>
                    <a:pt x="121890" y="157441"/>
                  </a:cubicBezTo>
                  <a:lnTo>
                    <a:pt x="194946" y="157441"/>
                  </a:lnTo>
                  <a:lnTo>
                    <a:pt x="194946" y="300037"/>
                  </a:lnTo>
                  <a:lnTo>
                    <a:pt x="0" y="300037"/>
                  </a:lnTo>
                  <a:lnTo>
                    <a:pt x="0" y="178538"/>
                  </a:lnTo>
                  <a:cubicBezTo>
                    <a:pt x="0" y="134522"/>
                    <a:pt x="1562" y="104570"/>
                    <a:pt x="4688" y="88683"/>
                  </a:cubicBezTo>
                  <a:cubicBezTo>
                    <a:pt x="7813" y="72535"/>
                    <a:pt x="16929" y="56517"/>
                    <a:pt x="32035" y="40630"/>
                  </a:cubicBezTo>
                  <a:cubicBezTo>
                    <a:pt x="47141" y="25263"/>
                    <a:pt x="65503" y="14585"/>
                    <a:pt x="87120" y="8594"/>
                  </a:cubicBezTo>
                  <a:cubicBezTo>
                    <a:pt x="108216" y="2865"/>
                    <a:pt x="144158" y="0"/>
                    <a:pt x="194946" y="0"/>
                  </a:cubicBezTo>
                  <a:close/>
                </a:path>
              </a:pathLst>
            </a:custGeom>
            <a:grpFill/>
            <a:ln w="3175">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6273" b="0" i="0" u="none" strike="noStrike" kern="0" cap="none" spc="0" normalizeH="0" baseline="0" noProof="0">
                <a:ln>
                  <a:noFill/>
                </a:ln>
                <a:solidFill>
                  <a:srgbClr val="0078D7"/>
                </a:solidFill>
                <a:effectLst/>
                <a:uLnTx/>
                <a:uFillTx/>
                <a:latin typeface="Segoe UI"/>
                <a:ea typeface="+mn-ea"/>
                <a:cs typeface="+mn-cs"/>
              </a:endParaRPr>
            </a:p>
          </p:txBody>
        </p:sp>
        <p:sp>
          <p:nvSpPr>
            <p:cNvPr id="23" name="Freeform: Shape 22">
              <a:extLst>
                <a:ext uri="{FF2B5EF4-FFF2-40B4-BE49-F238E27FC236}">
                  <a16:creationId xmlns:a16="http://schemas.microsoft.com/office/drawing/2014/main" id="{2D74C60A-677E-4B42-8B96-7CFB889D9EA4}"/>
                </a:ext>
                <a:ext uri="{C183D7F6-B498-43B3-948B-1728B52AA6E4}">
                  <adec:decorative xmlns:adec="http://schemas.microsoft.com/office/drawing/2017/decorative" val="1"/>
                </a:ext>
              </a:extLst>
            </p:cNvPr>
            <p:cNvSpPr/>
            <p:nvPr/>
          </p:nvSpPr>
          <p:spPr>
            <a:xfrm>
              <a:off x="4027239" y="-1635094"/>
              <a:ext cx="194556" cy="300037"/>
            </a:xfrm>
            <a:custGeom>
              <a:avLst/>
              <a:gdLst/>
              <a:ahLst/>
              <a:cxnLst/>
              <a:rect l="l" t="t" r="r" b="b"/>
              <a:pathLst>
                <a:path w="194556" h="300037">
                  <a:moveTo>
                    <a:pt x="194556" y="0"/>
                  </a:moveTo>
                  <a:lnTo>
                    <a:pt x="194556" y="76572"/>
                  </a:lnTo>
                  <a:cubicBezTo>
                    <a:pt x="173720" y="76572"/>
                    <a:pt x="157963" y="79567"/>
                    <a:pt x="147284" y="85557"/>
                  </a:cubicBezTo>
                  <a:cubicBezTo>
                    <a:pt x="136085" y="91808"/>
                    <a:pt x="129183" y="99231"/>
                    <a:pt x="126578" y="107826"/>
                  </a:cubicBezTo>
                  <a:cubicBezTo>
                    <a:pt x="123713" y="116420"/>
                    <a:pt x="122151" y="132959"/>
                    <a:pt x="121890" y="157441"/>
                  </a:cubicBezTo>
                  <a:lnTo>
                    <a:pt x="194556" y="157441"/>
                  </a:lnTo>
                  <a:lnTo>
                    <a:pt x="194556" y="300037"/>
                  </a:lnTo>
                  <a:lnTo>
                    <a:pt x="0" y="300037"/>
                  </a:lnTo>
                  <a:lnTo>
                    <a:pt x="0" y="178538"/>
                  </a:lnTo>
                  <a:cubicBezTo>
                    <a:pt x="0" y="134522"/>
                    <a:pt x="1563" y="104570"/>
                    <a:pt x="4688" y="88683"/>
                  </a:cubicBezTo>
                  <a:cubicBezTo>
                    <a:pt x="7814" y="72535"/>
                    <a:pt x="16929" y="56517"/>
                    <a:pt x="32035" y="40630"/>
                  </a:cubicBezTo>
                  <a:cubicBezTo>
                    <a:pt x="47141" y="25263"/>
                    <a:pt x="65503" y="14585"/>
                    <a:pt x="87120" y="8594"/>
                  </a:cubicBezTo>
                  <a:cubicBezTo>
                    <a:pt x="108217" y="2865"/>
                    <a:pt x="144029" y="0"/>
                    <a:pt x="194556" y="0"/>
                  </a:cubicBezTo>
                  <a:close/>
                </a:path>
              </a:pathLst>
            </a:custGeom>
            <a:grpFill/>
            <a:ln w="3175">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6273" b="0" i="0" u="none" strike="noStrike" kern="0" cap="none" spc="0" normalizeH="0" baseline="0" noProof="0">
                <a:ln>
                  <a:noFill/>
                </a:ln>
                <a:solidFill>
                  <a:srgbClr val="0078D7"/>
                </a:solidFill>
                <a:effectLst/>
                <a:uLnTx/>
                <a:uFillTx/>
                <a:latin typeface="Segoe UI"/>
                <a:ea typeface="+mn-ea"/>
                <a:cs typeface="+mn-cs"/>
              </a:endParaRPr>
            </a:p>
          </p:txBody>
        </p:sp>
      </p:grpSp>
      <p:pic>
        <p:nvPicPr>
          <p:cNvPr id="26" name="Graphic 25">
            <a:extLst>
              <a:ext uri="{FF2B5EF4-FFF2-40B4-BE49-F238E27FC236}">
                <a16:creationId xmlns:a16="http://schemas.microsoft.com/office/drawing/2014/main" id="{BD02179D-E96F-4806-99E1-62B8336BF24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28322" y="4559336"/>
            <a:ext cx="1071731" cy="1071731"/>
          </a:xfrm>
          <a:prstGeom prst="rect">
            <a:avLst/>
          </a:prstGeom>
        </p:spPr>
      </p:pic>
      <p:pic>
        <p:nvPicPr>
          <p:cNvPr id="28" name="Picture 27">
            <a:extLst>
              <a:ext uri="{FF2B5EF4-FFF2-40B4-BE49-F238E27FC236}">
                <a16:creationId xmlns:a16="http://schemas.microsoft.com/office/drawing/2014/main" id="{82B985B2-98CA-42E4-8561-84516DF4FFA5}"/>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2243940" y="4517581"/>
            <a:ext cx="1326050" cy="1102279"/>
          </a:xfrm>
          <a:prstGeom prst="rect">
            <a:avLst/>
          </a:prstGeom>
        </p:spPr>
      </p:pic>
      <p:sp>
        <p:nvSpPr>
          <p:cNvPr id="30" name="TextBox 29">
            <a:extLst>
              <a:ext uri="{FF2B5EF4-FFF2-40B4-BE49-F238E27FC236}">
                <a16:creationId xmlns:a16="http://schemas.microsoft.com/office/drawing/2014/main" id="{5D485E3D-F6E5-4335-923D-44EBB2E126AE}"/>
              </a:ext>
            </a:extLst>
          </p:cNvPr>
          <p:cNvSpPr txBox="1"/>
          <p:nvPr/>
        </p:nvSpPr>
        <p:spPr>
          <a:xfrm>
            <a:off x="2355124" y="5785731"/>
            <a:ext cx="1103682"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Semibold"/>
                <a:ea typeface="+mn-ea"/>
                <a:cs typeface="Segoe UI Semibold" panose="020B0702040204020203" pitchFamily="34" charset="0"/>
              </a:rPr>
              <a:t>GitHub</a:t>
            </a:r>
            <a:endParaRPr kumimoji="0" lang="en-US" sz="1800" b="0" i="0" u="none" strike="noStrike" kern="1200" cap="none" spc="0" normalizeH="0" baseline="0" noProof="0">
              <a:ln>
                <a:noFill/>
              </a:ln>
              <a:solidFill>
                <a:srgbClr val="000000"/>
              </a:solidFill>
              <a:effectLst/>
              <a:uLnTx/>
              <a:uFillTx/>
              <a:latin typeface="Segoe UI Semibold"/>
              <a:ea typeface="+mn-ea"/>
              <a:cs typeface="+mn-cs"/>
            </a:endParaRPr>
          </a:p>
        </p:txBody>
      </p:sp>
      <p:sp>
        <p:nvSpPr>
          <p:cNvPr id="32" name="TextBox 31">
            <a:extLst>
              <a:ext uri="{FF2B5EF4-FFF2-40B4-BE49-F238E27FC236}">
                <a16:creationId xmlns:a16="http://schemas.microsoft.com/office/drawing/2014/main" id="{510B5260-32C1-4721-A5D2-DB79CA2C0FEF}"/>
              </a:ext>
            </a:extLst>
          </p:cNvPr>
          <p:cNvSpPr txBox="1"/>
          <p:nvPr/>
        </p:nvSpPr>
        <p:spPr>
          <a:xfrm>
            <a:off x="324429" y="5785731"/>
            <a:ext cx="1679516"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Semibold"/>
                <a:ea typeface="+mn-ea"/>
                <a:cs typeface="Segoe UI Semibold" panose="020B0702040204020203" pitchFamily="34" charset="0"/>
              </a:rPr>
              <a:t>Azure DevOps</a:t>
            </a:r>
            <a:endParaRPr kumimoji="0" lang="en-US" sz="1800" b="0" i="0" u="none" strike="noStrike" kern="1200" cap="none" spc="0" normalizeH="0" baseline="0" noProof="0">
              <a:ln>
                <a:noFill/>
              </a:ln>
              <a:solidFill>
                <a:srgbClr val="000000"/>
              </a:solidFill>
              <a:effectLst/>
              <a:uLnTx/>
              <a:uFillTx/>
              <a:latin typeface="Segoe UI Semibold"/>
              <a:ea typeface="+mn-ea"/>
              <a:cs typeface="+mn-cs"/>
            </a:endParaRPr>
          </a:p>
        </p:txBody>
      </p:sp>
      <p:grpSp>
        <p:nvGrpSpPr>
          <p:cNvPr id="4" name="Group 3">
            <a:extLst>
              <a:ext uri="{FF2B5EF4-FFF2-40B4-BE49-F238E27FC236}">
                <a16:creationId xmlns:a16="http://schemas.microsoft.com/office/drawing/2014/main" id="{F7BAF29A-5557-4D10-BEC6-2055A2A57FBE}"/>
              </a:ext>
            </a:extLst>
          </p:cNvPr>
          <p:cNvGrpSpPr/>
          <p:nvPr/>
        </p:nvGrpSpPr>
        <p:grpSpPr>
          <a:xfrm>
            <a:off x="4359579" y="1040419"/>
            <a:ext cx="4328918" cy="3713111"/>
            <a:chOff x="5761840" y="858889"/>
            <a:chExt cx="5849148" cy="5102123"/>
          </a:xfrm>
        </p:grpSpPr>
        <p:sp>
          <p:nvSpPr>
            <p:cNvPr id="33" name="Oval 32">
              <a:extLst>
                <a:ext uri="{FF2B5EF4-FFF2-40B4-BE49-F238E27FC236}">
                  <a16:creationId xmlns:a16="http://schemas.microsoft.com/office/drawing/2014/main" id="{B5208998-6AAA-4B95-8317-630C0EF2BB70}"/>
                </a:ext>
                <a:ext uri="{C183D7F6-B498-43B3-948B-1728B52AA6E4}">
                  <adec:decorative xmlns:adec="http://schemas.microsoft.com/office/drawing/2017/decorative" val="1"/>
                </a:ext>
              </a:extLst>
            </p:cNvPr>
            <p:cNvSpPr/>
            <p:nvPr/>
          </p:nvSpPr>
          <p:spPr bwMode="auto">
            <a:xfrm>
              <a:off x="6472149" y="1187445"/>
              <a:ext cx="4428530" cy="4445011"/>
            </a:xfrm>
            <a:prstGeom prst="ellipse">
              <a:avLst/>
            </a:prstGeom>
            <a:noFill/>
            <a:ln>
              <a:solidFill>
                <a:schemeClr val="tx1">
                  <a:lumMod val="50000"/>
                  <a:lumOff val="50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568" b="0" i="0" u="none" strike="noStrike" kern="1200" cap="none" spc="0" normalizeH="0" baseline="0" noProof="0">
                <a:ln>
                  <a:noFill/>
                </a:ln>
                <a:solidFill>
                  <a:srgbClr val="243A5E"/>
                </a:solidFill>
                <a:effectLst/>
                <a:uLnTx/>
                <a:uFillTx/>
                <a:latin typeface="Segoe UI"/>
                <a:ea typeface="Segoe UI" pitchFamily="34" charset="0"/>
                <a:cs typeface="Segoe UI" pitchFamily="34" charset="0"/>
              </a:endParaRPr>
            </a:p>
          </p:txBody>
        </p:sp>
        <p:sp>
          <p:nvSpPr>
            <p:cNvPr id="36" name="Business Trans large">
              <a:extLst>
                <a:ext uri="{FF2B5EF4-FFF2-40B4-BE49-F238E27FC236}">
                  <a16:creationId xmlns:a16="http://schemas.microsoft.com/office/drawing/2014/main" id="{57A30975-DA80-455D-87E5-6514870AB6D1}"/>
                </a:ext>
              </a:extLst>
            </p:cNvPr>
            <p:cNvSpPr txBox="1"/>
            <p:nvPr/>
          </p:nvSpPr>
          <p:spPr>
            <a:xfrm>
              <a:off x="7918447" y="3126821"/>
              <a:ext cx="1535935" cy="566258"/>
            </a:xfrm>
            <a:prstGeom prst="rect">
              <a:avLst/>
            </a:prstGeom>
            <a:noFill/>
            <a:ln w="25400">
              <a:noFill/>
              <a:miter lim="800000"/>
            </a:ln>
          </p:spPr>
          <p:txBody>
            <a:bodyPr wrap="square" lIns="88900" tIns="38100" rIns="88900" bIns="38100" rtlCol="0" anchor="ctr">
              <a:noAutofit/>
            </a:bodyPr>
            <a:lstStyle/>
            <a:p>
              <a:pPr marL="0" marR="0" lvl="0" indent="0" algn="ctr" defTabSz="89601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10" normalizeH="0" baseline="0" noProof="0">
                  <a:ln w="3175">
                    <a:noFill/>
                  </a:ln>
                  <a:solidFill>
                    <a:srgbClr val="000000"/>
                  </a:solidFill>
                  <a:effectLst/>
                  <a:uLnTx/>
                  <a:uFillTx/>
                  <a:latin typeface="Segoe UI Semibold"/>
                  <a:ea typeface="+mn-ea"/>
                  <a:cs typeface="Segoe UI Semilight" panose="020B0402040204020203" pitchFamily="34" charset="0"/>
                </a:rPr>
                <a:t>Continuous</a:t>
              </a:r>
              <a:br>
                <a:rPr kumimoji="0" lang="en-US" sz="1400" b="0" i="0" u="none" strike="noStrike" kern="1200" cap="none" spc="10" normalizeH="0" baseline="0" noProof="0">
                  <a:ln w="3175">
                    <a:noFill/>
                  </a:ln>
                  <a:solidFill>
                    <a:srgbClr val="000000"/>
                  </a:solidFill>
                  <a:effectLst/>
                  <a:uLnTx/>
                  <a:uFillTx/>
                  <a:latin typeface="Segoe UI Semibold"/>
                  <a:ea typeface="+mn-ea"/>
                  <a:cs typeface="Segoe UI Semilight" panose="020B0402040204020203" pitchFamily="34" charset="0"/>
                </a:rPr>
              </a:br>
              <a:r>
                <a:rPr kumimoji="0" lang="en-US" sz="1400" b="0" i="0" u="none" strike="noStrike" kern="1200" cap="none" spc="10" normalizeH="0" baseline="0" noProof="0">
                  <a:ln w="3175">
                    <a:noFill/>
                  </a:ln>
                  <a:solidFill>
                    <a:srgbClr val="000000"/>
                  </a:solidFill>
                  <a:effectLst/>
                  <a:uLnTx/>
                  <a:uFillTx/>
                  <a:latin typeface="Segoe UI Semibold"/>
                  <a:ea typeface="+mn-ea"/>
                  <a:cs typeface="Segoe UI Semilight" panose="020B0402040204020203" pitchFamily="34" charset="0"/>
                </a:rPr>
                <a:t>Delivery</a:t>
              </a:r>
            </a:p>
          </p:txBody>
        </p:sp>
        <p:sp>
          <p:nvSpPr>
            <p:cNvPr id="34" name="Oval 33">
              <a:extLst>
                <a:ext uri="{FF2B5EF4-FFF2-40B4-BE49-F238E27FC236}">
                  <a16:creationId xmlns:a16="http://schemas.microsoft.com/office/drawing/2014/main" id="{E3281B80-AD1C-4AD8-86F2-B7E81242E6B6}"/>
                </a:ext>
                <a:ext uri="{C183D7F6-B498-43B3-948B-1728B52AA6E4}">
                  <adec:decorative xmlns:adec="http://schemas.microsoft.com/office/drawing/2017/decorative" val="1"/>
                </a:ext>
              </a:extLst>
            </p:cNvPr>
            <p:cNvSpPr/>
            <p:nvPr/>
          </p:nvSpPr>
          <p:spPr bwMode="auto">
            <a:xfrm>
              <a:off x="6940075" y="858889"/>
              <a:ext cx="1269392" cy="127411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Build</a:t>
              </a:r>
              <a:br>
                <a:rPr kumimoji="0" lang="en-US" sz="14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br>
              <a:r>
                <a:rPr kumimoji="0" lang="en-US" sz="14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&amp; Test</a:t>
              </a:r>
            </a:p>
          </p:txBody>
        </p:sp>
        <p:sp>
          <p:nvSpPr>
            <p:cNvPr id="45" name="Oval 44">
              <a:extLst>
                <a:ext uri="{FF2B5EF4-FFF2-40B4-BE49-F238E27FC236}">
                  <a16:creationId xmlns:a16="http://schemas.microsoft.com/office/drawing/2014/main" id="{A655D439-6B08-4C50-AFF8-4238FA62010C}"/>
                </a:ext>
                <a:ext uri="{C183D7F6-B498-43B3-948B-1728B52AA6E4}">
                  <adec:decorative xmlns:adec="http://schemas.microsoft.com/office/drawing/2017/decorative" val="1"/>
                </a:ext>
              </a:extLst>
            </p:cNvPr>
            <p:cNvSpPr/>
            <p:nvPr/>
          </p:nvSpPr>
          <p:spPr bwMode="auto">
            <a:xfrm>
              <a:off x="9163362" y="858889"/>
              <a:ext cx="1269392" cy="127411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Deploy</a:t>
              </a:r>
            </a:p>
          </p:txBody>
        </p:sp>
        <p:sp>
          <p:nvSpPr>
            <p:cNvPr id="47" name="Oval 46">
              <a:extLst>
                <a:ext uri="{FF2B5EF4-FFF2-40B4-BE49-F238E27FC236}">
                  <a16:creationId xmlns:a16="http://schemas.microsoft.com/office/drawing/2014/main" id="{A14B556D-33C8-4372-AF5D-CBF04C10B11B}"/>
                </a:ext>
                <a:ext uri="{C183D7F6-B498-43B3-948B-1728B52AA6E4}">
                  <adec:decorative xmlns:adec="http://schemas.microsoft.com/office/drawing/2017/decorative" val="1"/>
                </a:ext>
              </a:extLst>
            </p:cNvPr>
            <p:cNvSpPr/>
            <p:nvPr/>
          </p:nvSpPr>
          <p:spPr bwMode="auto">
            <a:xfrm>
              <a:off x="10341596" y="2772892"/>
              <a:ext cx="1269392" cy="127411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Operate</a:t>
              </a:r>
            </a:p>
          </p:txBody>
        </p:sp>
        <p:sp>
          <p:nvSpPr>
            <p:cNvPr id="49" name="Oval 48">
              <a:extLst>
                <a:ext uri="{FF2B5EF4-FFF2-40B4-BE49-F238E27FC236}">
                  <a16:creationId xmlns:a16="http://schemas.microsoft.com/office/drawing/2014/main" id="{55D5163C-F675-491B-B4FA-CF4BA9BF705E}"/>
                </a:ext>
                <a:ext uri="{C183D7F6-B498-43B3-948B-1728B52AA6E4}">
                  <adec:decorative xmlns:adec="http://schemas.microsoft.com/office/drawing/2017/decorative" val="1"/>
                </a:ext>
              </a:extLst>
            </p:cNvPr>
            <p:cNvSpPr/>
            <p:nvPr/>
          </p:nvSpPr>
          <p:spPr bwMode="auto">
            <a:xfrm>
              <a:off x="9163362" y="4686896"/>
              <a:ext cx="1269392" cy="127411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Monitor </a:t>
              </a:r>
              <a:br>
                <a:rPr kumimoji="0" lang="en-US" sz="14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br>
              <a:r>
                <a:rPr kumimoji="0" lang="en-US" sz="14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&amp; Learn</a:t>
              </a:r>
            </a:p>
          </p:txBody>
        </p:sp>
        <p:sp>
          <p:nvSpPr>
            <p:cNvPr id="51" name="Oval 50">
              <a:extLst>
                <a:ext uri="{FF2B5EF4-FFF2-40B4-BE49-F238E27FC236}">
                  <a16:creationId xmlns:a16="http://schemas.microsoft.com/office/drawing/2014/main" id="{1899A211-127F-4D98-BDFD-75CB2F548019}"/>
                </a:ext>
                <a:ext uri="{C183D7F6-B498-43B3-948B-1728B52AA6E4}">
                  <adec:decorative xmlns:adec="http://schemas.microsoft.com/office/drawing/2017/decorative" val="1"/>
                </a:ext>
              </a:extLst>
            </p:cNvPr>
            <p:cNvSpPr/>
            <p:nvPr/>
          </p:nvSpPr>
          <p:spPr bwMode="auto">
            <a:xfrm>
              <a:off x="6940075" y="4686896"/>
              <a:ext cx="1269392" cy="127411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Plan &amp; </a:t>
              </a:r>
              <a:br>
                <a:rPr kumimoji="0" lang="en-US" sz="14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br>
              <a:r>
                <a:rPr kumimoji="0" lang="en-US" sz="14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Track</a:t>
              </a:r>
            </a:p>
          </p:txBody>
        </p:sp>
        <p:sp>
          <p:nvSpPr>
            <p:cNvPr id="53" name="Oval 52">
              <a:extLst>
                <a:ext uri="{FF2B5EF4-FFF2-40B4-BE49-F238E27FC236}">
                  <a16:creationId xmlns:a16="http://schemas.microsoft.com/office/drawing/2014/main" id="{B2D264FA-685E-41E0-A8AA-8165A66C9006}"/>
                </a:ext>
                <a:ext uri="{C183D7F6-B498-43B3-948B-1728B52AA6E4}">
                  <adec:decorative xmlns:adec="http://schemas.microsoft.com/office/drawing/2017/decorative" val="1"/>
                </a:ext>
              </a:extLst>
            </p:cNvPr>
            <p:cNvSpPr/>
            <p:nvPr/>
          </p:nvSpPr>
          <p:spPr bwMode="auto">
            <a:xfrm>
              <a:off x="5761840" y="2772892"/>
              <a:ext cx="1269392" cy="127411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Develop</a:t>
              </a:r>
            </a:p>
          </p:txBody>
        </p:sp>
        <p:grpSp>
          <p:nvGrpSpPr>
            <p:cNvPr id="3" name="Group 2">
              <a:extLst>
                <a:ext uri="{FF2B5EF4-FFF2-40B4-BE49-F238E27FC236}">
                  <a16:creationId xmlns:a16="http://schemas.microsoft.com/office/drawing/2014/main" id="{5F1E3430-D527-410A-BE17-30CD8852E47A}"/>
                </a:ext>
              </a:extLst>
            </p:cNvPr>
            <p:cNvGrpSpPr/>
            <p:nvPr/>
          </p:nvGrpSpPr>
          <p:grpSpPr>
            <a:xfrm>
              <a:off x="7810097" y="2533633"/>
              <a:ext cx="1752634" cy="1752634"/>
              <a:chOff x="7810097" y="2533633"/>
              <a:chExt cx="1752634" cy="1752634"/>
            </a:xfrm>
          </p:grpSpPr>
          <p:sp>
            <p:nvSpPr>
              <p:cNvPr id="59" name="Arc 58">
                <a:extLst>
                  <a:ext uri="{FF2B5EF4-FFF2-40B4-BE49-F238E27FC236}">
                    <a16:creationId xmlns:a16="http://schemas.microsoft.com/office/drawing/2014/main" id="{5CD1789A-493D-4146-9432-25FC2574C182}"/>
                  </a:ext>
                </a:extLst>
              </p:cNvPr>
              <p:cNvSpPr/>
              <p:nvPr/>
            </p:nvSpPr>
            <p:spPr>
              <a:xfrm>
                <a:off x="7810097" y="2533633"/>
                <a:ext cx="1752634" cy="1752634"/>
              </a:xfrm>
              <a:prstGeom prst="arc">
                <a:avLst>
                  <a:gd name="adj1" fmla="val 16927865"/>
                  <a:gd name="adj2" fmla="val 5836466"/>
                </a:avLst>
              </a:prstGeom>
              <a:noFill/>
              <a:ln w="15875" cap="flat">
                <a:solidFill>
                  <a:schemeClr val="accent1"/>
                </a:solidFill>
                <a:prstDash val="solid"/>
                <a:miter lim="800000"/>
                <a:headEnd/>
                <a:tailEnd type="arrow" w="lg" len="lg"/>
              </a:ln>
              <a:extLst>
                <a:ext uri="{909E8E84-426E-40DD-AFC4-6F175D3DCCD1}">
                  <a14:hiddenFill xmlns:a14="http://schemas.microsoft.com/office/drawing/2010/main">
                    <a:solidFill>
                      <a:srgbClr val="FFFFFF"/>
                    </a:solidFill>
                  </a14:hiddenFill>
                </a:ext>
              </a:extLst>
            </p:spPr>
            <p:txBody>
              <a:bodyPr vert="horz" wrap="square" lIns="87868" tIns="43933" rIns="87868" bIns="43933" numCol="1" anchor="t" anchorCtr="0" compatLnSpc="1">
                <a:prstTxWarp prst="textNoShape">
                  <a:avLst/>
                </a:prstTxWarp>
              </a:bodyPr>
              <a:lstStyle/>
              <a:p>
                <a:pPr marL="0" marR="0" lvl="0" indent="0" algn="l" defTabSz="895337"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lumMod val="50000"/>
                      <a:lumOff val="50000"/>
                    </a:srgbClr>
                  </a:solidFill>
                  <a:effectLst/>
                  <a:uLnTx/>
                  <a:uFillTx/>
                  <a:latin typeface="Segoe UI"/>
                  <a:ea typeface="MS PGothic" panose="020B0600070205080204" pitchFamily="34" charset="-128"/>
                  <a:cs typeface="+mn-cs"/>
                </a:endParaRPr>
              </a:p>
            </p:txBody>
          </p:sp>
          <p:sp>
            <p:nvSpPr>
              <p:cNvPr id="60" name="Arc 59">
                <a:extLst>
                  <a:ext uri="{FF2B5EF4-FFF2-40B4-BE49-F238E27FC236}">
                    <a16:creationId xmlns:a16="http://schemas.microsoft.com/office/drawing/2014/main" id="{EA5B7F8B-D573-4428-B8B0-F1514DE864D0}"/>
                  </a:ext>
                </a:extLst>
              </p:cNvPr>
              <p:cNvSpPr/>
              <p:nvPr/>
            </p:nvSpPr>
            <p:spPr>
              <a:xfrm>
                <a:off x="7810097" y="2533633"/>
                <a:ext cx="1752634" cy="1752634"/>
              </a:xfrm>
              <a:prstGeom prst="arc">
                <a:avLst>
                  <a:gd name="adj1" fmla="val 6490451"/>
                  <a:gd name="adj2" fmla="val 16333859"/>
                </a:avLst>
              </a:prstGeom>
              <a:noFill/>
              <a:ln w="15875" cap="flat">
                <a:solidFill>
                  <a:schemeClr val="accent1"/>
                </a:solidFill>
                <a:prstDash val="solid"/>
                <a:miter lim="800000"/>
                <a:headEnd/>
                <a:tailEnd type="arrow" w="lg" len="lg"/>
              </a:ln>
              <a:extLst>
                <a:ext uri="{909E8E84-426E-40DD-AFC4-6F175D3DCCD1}">
                  <a14:hiddenFill xmlns:a14="http://schemas.microsoft.com/office/drawing/2010/main">
                    <a:solidFill>
                      <a:srgbClr val="FFFFFF"/>
                    </a:solidFill>
                  </a14:hiddenFill>
                </a:ext>
              </a:extLst>
            </p:spPr>
            <p:txBody>
              <a:bodyPr vert="horz" wrap="square" lIns="87868" tIns="43933" rIns="87868" bIns="43933" numCol="1" anchor="t" anchorCtr="0" compatLnSpc="1">
                <a:prstTxWarp prst="textNoShape">
                  <a:avLst/>
                </a:prstTxWarp>
              </a:bodyPr>
              <a:lstStyle/>
              <a:p>
                <a:pPr marL="0" marR="0" lvl="0" indent="0" algn="l" defTabSz="895337"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lumMod val="50000"/>
                      <a:lumOff val="50000"/>
                    </a:srgbClr>
                  </a:solidFill>
                  <a:effectLst/>
                  <a:uLnTx/>
                  <a:uFillTx/>
                  <a:latin typeface="Segoe UI"/>
                  <a:ea typeface="MS PGothic" panose="020B0600070205080204" pitchFamily="34" charset="-128"/>
                  <a:cs typeface="+mn-cs"/>
                </a:endParaRPr>
              </a:p>
            </p:txBody>
          </p:sp>
        </p:grpSp>
      </p:grpSp>
    </p:spTree>
    <p:extLst>
      <p:ext uri="{BB962C8B-B14F-4D97-AF65-F5344CB8AC3E}">
        <p14:creationId xmlns:p14="http://schemas.microsoft.com/office/powerpoint/2010/main" val="2501855977"/>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48" name="Oval 47">
            <a:extLst>
              <a:ext uri="{FF2B5EF4-FFF2-40B4-BE49-F238E27FC236}">
                <a16:creationId xmlns:a16="http://schemas.microsoft.com/office/drawing/2014/main" id="{DCE69124-DA2E-4BB2-8A90-B60A1C9DE42C}"/>
              </a:ext>
            </a:extLst>
          </p:cNvPr>
          <p:cNvSpPr/>
          <p:nvPr/>
        </p:nvSpPr>
        <p:spPr bwMode="auto">
          <a:xfrm>
            <a:off x="4388189" y="1891365"/>
            <a:ext cx="3416538" cy="3377194"/>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1" name="Oval 100">
            <a:extLst>
              <a:ext uri="{FF2B5EF4-FFF2-40B4-BE49-F238E27FC236}">
                <a16:creationId xmlns:a16="http://schemas.microsoft.com/office/drawing/2014/main" id="{A1A33BDB-5FE8-4398-8DE1-EE1B38F80C74}"/>
              </a:ext>
            </a:extLst>
          </p:cNvPr>
          <p:cNvSpPr/>
          <p:nvPr/>
        </p:nvSpPr>
        <p:spPr>
          <a:xfrm>
            <a:off x="3300838" y="910812"/>
            <a:ext cx="5573482" cy="5338300"/>
          </a:xfrm>
          <a:prstGeom prst="ellipse">
            <a:avLst/>
          </a:prstGeom>
          <a:noFill/>
          <a:ln w="12700">
            <a:solidFill>
              <a:srgbClr val="FFFF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aphicFrame>
        <p:nvGraphicFramePr>
          <p:cNvPr id="32" name="Diagram 31">
            <a:extLst>
              <a:ext uri="{FF2B5EF4-FFF2-40B4-BE49-F238E27FC236}">
                <a16:creationId xmlns:a16="http://schemas.microsoft.com/office/drawing/2014/main" id="{0E065AEA-C67C-467A-A2BE-22895CC0E2E0}"/>
              </a:ext>
            </a:extLst>
          </p:cNvPr>
          <p:cNvGraphicFramePr/>
          <p:nvPr/>
        </p:nvGraphicFramePr>
        <p:xfrm>
          <a:off x="1842327" y="608888"/>
          <a:ext cx="8490505" cy="49615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9" name="Oval 78">
            <a:extLst>
              <a:ext uri="{FF2B5EF4-FFF2-40B4-BE49-F238E27FC236}">
                <a16:creationId xmlns:a16="http://schemas.microsoft.com/office/drawing/2014/main" id="{6C3F795F-92C6-43D4-BA12-2A40D90EE776}"/>
              </a:ext>
            </a:extLst>
          </p:cNvPr>
          <p:cNvSpPr/>
          <p:nvPr/>
        </p:nvSpPr>
        <p:spPr>
          <a:xfrm>
            <a:off x="3833091" y="1412540"/>
            <a:ext cx="4525818" cy="4334844"/>
          </a:xfrm>
          <a:prstGeom prst="ellipse">
            <a:avLst/>
          </a:prstGeom>
          <a:noFill/>
          <a:ln w="28575">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99" name="Rectangle 98">
            <a:extLst>
              <a:ext uri="{FF2B5EF4-FFF2-40B4-BE49-F238E27FC236}">
                <a16:creationId xmlns:a16="http://schemas.microsoft.com/office/drawing/2014/main" id="{BEE6733A-BB11-42E5-8833-BF82433EC390}"/>
              </a:ext>
            </a:extLst>
          </p:cNvPr>
          <p:cNvSpPr/>
          <p:nvPr/>
        </p:nvSpPr>
        <p:spPr bwMode="auto">
          <a:xfrm>
            <a:off x="8636000" y="5503223"/>
            <a:ext cx="1238991" cy="553998"/>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 name="TextBox 32">
            <a:extLst>
              <a:ext uri="{FF2B5EF4-FFF2-40B4-BE49-F238E27FC236}">
                <a16:creationId xmlns:a16="http://schemas.microsoft.com/office/drawing/2014/main" id="{E84754F1-114A-4F72-9B93-40B2AB47E7EE}"/>
              </a:ext>
            </a:extLst>
          </p:cNvPr>
          <p:cNvSpPr txBox="1"/>
          <p:nvPr/>
        </p:nvSpPr>
        <p:spPr>
          <a:xfrm>
            <a:off x="5644940" y="2149913"/>
            <a:ext cx="911440" cy="338554"/>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Semibold"/>
                <a:ea typeface="+mn-ea"/>
                <a:cs typeface="+mn-cs"/>
              </a:rPr>
              <a:t>Cost Optimization</a:t>
            </a:r>
          </a:p>
        </p:txBody>
      </p:sp>
      <p:sp>
        <p:nvSpPr>
          <p:cNvPr id="35" name="TextBox 34">
            <a:extLst>
              <a:ext uri="{FF2B5EF4-FFF2-40B4-BE49-F238E27FC236}">
                <a16:creationId xmlns:a16="http://schemas.microsoft.com/office/drawing/2014/main" id="{38735784-B236-4B3C-A3FE-AFD0E6D38ABB}"/>
              </a:ext>
            </a:extLst>
          </p:cNvPr>
          <p:cNvSpPr txBox="1"/>
          <p:nvPr/>
        </p:nvSpPr>
        <p:spPr>
          <a:xfrm>
            <a:off x="6690109" y="3081441"/>
            <a:ext cx="958788" cy="338554"/>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Semibold"/>
                <a:ea typeface="+mn-ea"/>
                <a:cs typeface="+mn-cs"/>
              </a:rPr>
              <a:t>Operational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Semibold"/>
                <a:ea typeface="+mn-ea"/>
                <a:cs typeface="+mn-cs"/>
              </a:rPr>
              <a:t>Excellence</a:t>
            </a:r>
          </a:p>
        </p:txBody>
      </p:sp>
      <p:sp>
        <p:nvSpPr>
          <p:cNvPr id="37" name="TextBox 36">
            <a:extLst>
              <a:ext uri="{FF2B5EF4-FFF2-40B4-BE49-F238E27FC236}">
                <a16:creationId xmlns:a16="http://schemas.microsoft.com/office/drawing/2014/main" id="{345A958B-FCC3-4B14-884C-9209EBCBBE48}"/>
              </a:ext>
            </a:extLst>
          </p:cNvPr>
          <p:cNvSpPr txBox="1"/>
          <p:nvPr/>
        </p:nvSpPr>
        <p:spPr>
          <a:xfrm>
            <a:off x="6333145" y="4256681"/>
            <a:ext cx="1102062" cy="338554"/>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Semibold"/>
                <a:ea typeface="+mn-ea"/>
                <a:cs typeface="+mn-cs"/>
              </a:rPr>
              <a:t>Performance Efficiency</a:t>
            </a:r>
          </a:p>
        </p:txBody>
      </p:sp>
      <p:sp>
        <p:nvSpPr>
          <p:cNvPr id="39" name="TextBox 38">
            <a:extLst>
              <a:ext uri="{FF2B5EF4-FFF2-40B4-BE49-F238E27FC236}">
                <a16:creationId xmlns:a16="http://schemas.microsoft.com/office/drawing/2014/main" id="{7660C591-B476-426D-9E03-34AD78939127}"/>
              </a:ext>
            </a:extLst>
          </p:cNvPr>
          <p:cNvSpPr txBox="1"/>
          <p:nvPr/>
        </p:nvSpPr>
        <p:spPr>
          <a:xfrm>
            <a:off x="4756794" y="4256681"/>
            <a:ext cx="1102062" cy="1692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Semibold"/>
                <a:ea typeface="+mn-ea"/>
                <a:cs typeface="+mn-cs"/>
              </a:rPr>
              <a:t>Reliability</a:t>
            </a:r>
          </a:p>
        </p:txBody>
      </p:sp>
      <p:sp>
        <p:nvSpPr>
          <p:cNvPr id="41" name="TextBox 40">
            <a:extLst>
              <a:ext uri="{FF2B5EF4-FFF2-40B4-BE49-F238E27FC236}">
                <a16:creationId xmlns:a16="http://schemas.microsoft.com/office/drawing/2014/main" id="{2A81E76B-260E-4986-808C-557D816328A5}"/>
              </a:ext>
            </a:extLst>
          </p:cNvPr>
          <p:cNvSpPr txBox="1"/>
          <p:nvPr/>
        </p:nvSpPr>
        <p:spPr>
          <a:xfrm>
            <a:off x="4399830" y="3089681"/>
            <a:ext cx="1102062" cy="1692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Semibold"/>
                <a:ea typeface="+mn-ea"/>
                <a:cs typeface="+mn-cs"/>
              </a:rPr>
              <a:t>Security</a:t>
            </a:r>
          </a:p>
        </p:txBody>
      </p:sp>
      <p:sp>
        <p:nvSpPr>
          <p:cNvPr id="51" name="Title 50">
            <a:extLst>
              <a:ext uri="{FF2B5EF4-FFF2-40B4-BE49-F238E27FC236}">
                <a16:creationId xmlns:a16="http://schemas.microsoft.com/office/drawing/2014/main" id="{F81474E3-55D7-4BBB-816A-2FF421ADF5DC}"/>
              </a:ext>
            </a:extLst>
          </p:cNvPr>
          <p:cNvSpPr>
            <a:spLocks noGrp="1"/>
          </p:cNvSpPr>
          <p:nvPr>
            <p:ph type="title"/>
          </p:nvPr>
        </p:nvSpPr>
        <p:spPr>
          <a:xfrm>
            <a:off x="484616" y="218833"/>
            <a:ext cx="11018520" cy="553998"/>
          </a:xfrm>
        </p:spPr>
        <p:txBody>
          <a:bodyPr/>
          <a:lstStyle/>
          <a:p>
            <a:r>
              <a:rPr lang="en-US" sz="2700">
                <a:solidFill>
                  <a:schemeClr val="bg1"/>
                </a:solidFill>
                <a:cs typeface="Segoe UI"/>
              </a:rPr>
              <a:t>Well-Architected at Microsoft</a:t>
            </a:r>
            <a:endParaRPr lang="en-US">
              <a:solidFill>
                <a:schemeClr val="bg1"/>
              </a:solidFill>
            </a:endParaRPr>
          </a:p>
        </p:txBody>
      </p:sp>
      <p:sp>
        <p:nvSpPr>
          <p:cNvPr id="90" name="TextBox 89">
            <a:extLst>
              <a:ext uri="{FF2B5EF4-FFF2-40B4-BE49-F238E27FC236}">
                <a16:creationId xmlns:a16="http://schemas.microsoft.com/office/drawing/2014/main" id="{ECD196BA-A4E7-4551-8FAA-ECAC22E9D4EB}"/>
              </a:ext>
            </a:extLst>
          </p:cNvPr>
          <p:cNvSpPr txBox="1"/>
          <p:nvPr/>
        </p:nvSpPr>
        <p:spPr>
          <a:xfrm>
            <a:off x="7279231" y="1750134"/>
            <a:ext cx="1811530" cy="960263"/>
          </a:xfrm>
          <a:prstGeom prst="rect">
            <a:avLst/>
          </a:prstGeom>
          <a:noFill/>
        </p:spPr>
        <p:txBody>
          <a:bodyPr wrap="square" lIns="182880" tIns="146304" rIns="182880" bIns="146304" rtlCol="0" anchor="t">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FFFFFF"/>
                </a:solidFill>
                <a:effectLst/>
                <a:highlight>
                  <a:srgbClr val="000000"/>
                </a:highlight>
                <a:uLnTx/>
                <a:uFillTx/>
                <a:latin typeface="Segoe UI"/>
                <a:ea typeface="+mn-ea"/>
                <a:cs typeface="+mn-cs"/>
              </a:rPr>
              <a:t>Azure Well-Architected Review</a:t>
            </a:r>
          </a:p>
        </p:txBody>
      </p:sp>
      <p:sp>
        <p:nvSpPr>
          <p:cNvPr id="92" name="TextBox 91">
            <a:extLst>
              <a:ext uri="{FF2B5EF4-FFF2-40B4-BE49-F238E27FC236}">
                <a16:creationId xmlns:a16="http://schemas.microsoft.com/office/drawing/2014/main" id="{949487A4-8492-4D50-BAAB-32D03BA60802}"/>
              </a:ext>
            </a:extLst>
          </p:cNvPr>
          <p:cNvSpPr txBox="1"/>
          <p:nvPr/>
        </p:nvSpPr>
        <p:spPr>
          <a:xfrm>
            <a:off x="2981702" y="1843346"/>
            <a:ext cx="2257877" cy="517065"/>
          </a:xfrm>
          <a:prstGeom prst="rect">
            <a:avLst/>
          </a:prstGeom>
          <a:noFill/>
        </p:spPr>
        <p:txBody>
          <a:bodyPr wrap="square" lIns="182880" tIns="146304" rIns="182880" bIns="146304" rtlCol="0" anchor="t">
            <a:spAutoFit/>
          </a:bodyPr>
          <a:lstStyle/>
          <a:p>
            <a:pPr marL="0" marR="0" lvl="0" indent="0" algn="r" defTabSz="914400"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highlight>
                  <a:srgbClr val="000000"/>
                </a:highlight>
                <a:uLnTx/>
                <a:uFillTx/>
                <a:latin typeface="Segoe UI"/>
                <a:ea typeface="+mn-ea"/>
                <a:cs typeface="Segoe UI"/>
              </a:rPr>
              <a:t>Documentation</a:t>
            </a:r>
          </a:p>
        </p:txBody>
      </p:sp>
      <p:sp>
        <p:nvSpPr>
          <p:cNvPr id="94" name="TextBox 93">
            <a:extLst>
              <a:ext uri="{FF2B5EF4-FFF2-40B4-BE49-F238E27FC236}">
                <a16:creationId xmlns:a16="http://schemas.microsoft.com/office/drawing/2014/main" id="{21B9712B-3EB6-471F-8288-D56688EBE9F7}"/>
              </a:ext>
            </a:extLst>
          </p:cNvPr>
          <p:cNvSpPr txBox="1"/>
          <p:nvPr/>
        </p:nvSpPr>
        <p:spPr>
          <a:xfrm>
            <a:off x="3806457" y="4703352"/>
            <a:ext cx="1552428" cy="7386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highlight>
                  <a:srgbClr val="000000"/>
                </a:highlight>
                <a:uLnTx/>
                <a:uFillTx/>
                <a:latin typeface="Segoe UI"/>
                <a:ea typeface="+mn-ea"/>
                <a:cs typeface="+mn-cs"/>
              </a:rPr>
              <a:t>Reference </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highlight>
                  <a:srgbClr val="000000"/>
                </a:highlight>
                <a:uLnTx/>
                <a:uFillTx/>
                <a:latin typeface="Segoe UI"/>
                <a:ea typeface="+mn-ea"/>
                <a:cs typeface="+mn-cs"/>
              </a:rPr>
              <a:t>Architectures</a:t>
            </a:r>
          </a:p>
        </p:txBody>
      </p:sp>
      <p:sp>
        <p:nvSpPr>
          <p:cNvPr id="96" name="TextBox 95">
            <a:extLst>
              <a:ext uri="{FF2B5EF4-FFF2-40B4-BE49-F238E27FC236}">
                <a16:creationId xmlns:a16="http://schemas.microsoft.com/office/drawing/2014/main" id="{80378A72-30CF-4467-9B22-7EA87F9D2C84}"/>
              </a:ext>
            </a:extLst>
          </p:cNvPr>
          <p:cNvSpPr txBox="1"/>
          <p:nvPr/>
        </p:nvSpPr>
        <p:spPr>
          <a:xfrm>
            <a:off x="7219284" y="4703352"/>
            <a:ext cx="1552428" cy="7386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FFFFFF"/>
                </a:solidFill>
                <a:effectLst/>
                <a:highlight>
                  <a:srgbClr val="000000"/>
                </a:highlight>
                <a:uLnTx/>
                <a:uFillTx/>
                <a:latin typeface="Segoe UI"/>
                <a:ea typeface="+mn-ea"/>
                <a:cs typeface="+mn-cs"/>
              </a:rPr>
              <a:t>Design Principles</a:t>
            </a:r>
          </a:p>
        </p:txBody>
      </p:sp>
      <p:sp>
        <p:nvSpPr>
          <p:cNvPr id="103" name="TextBox 102">
            <a:extLst>
              <a:ext uri="{FF2B5EF4-FFF2-40B4-BE49-F238E27FC236}">
                <a16:creationId xmlns:a16="http://schemas.microsoft.com/office/drawing/2014/main" id="{81272F53-AC2F-44E0-B3A2-C34C65489673}"/>
              </a:ext>
            </a:extLst>
          </p:cNvPr>
          <p:cNvSpPr txBox="1"/>
          <p:nvPr/>
        </p:nvSpPr>
        <p:spPr>
          <a:xfrm>
            <a:off x="5307825" y="497224"/>
            <a:ext cx="1697451" cy="7386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highlight>
                  <a:srgbClr val="000000"/>
                </a:highlight>
                <a:uLnTx/>
                <a:uFillTx/>
                <a:latin typeface="Segoe UI"/>
                <a:ea typeface="+mn-ea"/>
                <a:cs typeface="+mn-cs"/>
              </a:rPr>
              <a:t>Partner &amp;</a:t>
            </a:r>
          </a:p>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highlight>
                  <a:srgbClr val="000000"/>
                </a:highlight>
                <a:uLnTx/>
                <a:uFillTx/>
                <a:latin typeface="Segoe UI"/>
                <a:ea typeface="+mn-ea"/>
                <a:cs typeface="+mn-cs"/>
              </a:rPr>
              <a:t>Service Offers</a:t>
            </a:r>
          </a:p>
        </p:txBody>
      </p:sp>
      <p:pic>
        <p:nvPicPr>
          <p:cNvPr id="3" name="Graphic 2">
            <a:extLst>
              <a:ext uri="{FF2B5EF4-FFF2-40B4-BE49-F238E27FC236}">
                <a16:creationId xmlns:a16="http://schemas.microsoft.com/office/drawing/2014/main" id="{CA10173A-A01D-4E12-9724-D624EAD3CB6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713496" y="52387"/>
            <a:ext cx="3400425" cy="6753225"/>
          </a:xfrm>
          <a:prstGeom prst="rect">
            <a:avLst/>
          </a:prstGeom>
        </p:spPr>
      </p:pic>
      <p:sp>
        <p:nvSpPr>
          <p:cNvPr id="2" name="TextBox 1">
            <a:extLst>
              <a:ext uri="{FF2B5EF4-FFF2-40B4-BE49-F238E27FC236}">
                <a16:creationId xmlns:a16="http://schemas.microsoft.com/office/drawing/2014/main" id="{C4001AAF-8C5C-422A-99CA-89EF3F4465FF}"/>
              </a:ext>
            </a:extLst>
          </p:cNvPr>
          <p:cNvSpPr txBox="1"/>
          <p:nvPr/>
        </p:nvSpPr>
        <p:spPr>
          <a:xfrm>
            <a:off x="5307825" y="5972376"/>
            <a:ext cx="1697451" cy="51706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highlight>
                  <a:srgbClr val="000000"/>
                </a:highlight>
                <a:uLnTx/>
                <a:uFillTx/>
                <a:latin typeface="Segoe UI"/>
                <a:ea typeface="+mn-ea"/>
                <a:cs typeface="+mn-cs"/>
              </a:rPr>
              <a:t>Azure Advisor</a:t>
            </a:r>
          </a:p>
        </p:txBody>
      </p:sp>
    </p:spTree>
    <p:extLst>
      <p:ext uri="{BB962C8B-B14F-4D97-AF65-F5344CB8AC3E}">
        <p14:creationId xmlns:p14="http://schemas.microsoft.com/office/powerpoint/2010/main" val="3852029825"/>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a:xfrm>
            <a:off x="667380" y="637519"/>
            <a:ext cx="11336039" cy="744014"/>
          </a:xfrm>
        </p:spPr>
        <p:txBody>
          <a:bodyPr>
            <a:normAutofit fontScale="90000"/>
          </a:bodyPr>
          <a:lstStyle/>
          <a:p>
            <a:r>
              <a:rPr lang="en-US">
                <a:solidFill>
                  <a:schemeClr val="bg1"/>
                </a:solidFill>
                <a:latin typeface="Segoe UI Semibold" panose="020B0702040204020203" pitchFamily="34" charset="0"/>
                <a:cs typeface="Segoe UI Semibold" panose="020B0702040204020203" pitchFamily="34" charset="0"/>
              </a:rPr>
              <a:t>Microsoft Azure Well-Architected Framework</a:t>
            </a:r>
          </a:p>
        </p:txBody>
      </p:sp>
      <p:sp>
        <p:nvSpPr>
          <p:cNvPr id="6" name="Text Placeholder 5"/>
          <p:cNvSpPr>
            <a:spLocks noGrp="1"/>
          </p:cNvSpPr>
          <p:nvPr>
            <p:ph type="body" sz="quarter" idx="10"/>
          </p:nvPr>
        </p:nvSpPr>
        <p:spPr>
          <a:xfrm>
            <a:off x="550888" y="1405218"/>
            <a:ext cx="10239874" cy="1089529"/>
          </a:xfrm>
        </p:spPr>
        <p:txBody>
          <a:bodyPr/>
          <a:lstStyle/>
          <a:p>
            <a:pPr lvl="1"/>
            <a:r>
              <a:rPr lang="en-US">
                <a:solidFill>
                  <a:schemeClr val="bg1"/>
                </a:solidFill>
                <a:latin typeface="Segoe UI" panose="020B0502040204020203" pitchFamily="34" charset="0"/>
                <a:cs typeface="Segoe UI" panose="020B0502040204020203" pitchFamily="34" charset="0"/>
              </a:rPr>
              <a:t>Architecture guidance and best practices, created for architects, developers and solution owners, to improve the quality of their workloads, based on 5 aligned and connected pillars</a:t>
            </a:r>
          </a:p>
        </p:txBody>
      </p:sp>
      <p:graphicFrame>
        <p:nvGraphicFramePr>
          <p:cNvPr id="3" name="Table 3">
            <a:extLst>
              <a:ext uri="{FF2B5EF4-FFF2-40B4-BE49-F238E27FC236}">
                <a16:creationId xmlns:a16="http://schemas.microsoft.com/office/drawing/2014/main" id="{64F3E47F-EC23-48A4-AC09-06BAA177E543}"/>
              </a:ext>
            </a:extLst>
          </p:cNvPr>
          <p:cNvGraphicFramePr>
            <a:graphicFrameLocks noGrp="1"/>
          </p:cNvGraphicFramePr>
          <p:nvPr/>
        </p:nvGraphicFramePr>
        <p:xfrm>
          <a:off x="667380" y="3162331"/>
          <a:ext cx="11018520" cy="640080"/>
        </p:xfrm>
        <a:graphic>
          <a:graphicData uri="http://schemas.openxmlformats.org/drawingml/2006/table">
            <a:tbl>
              <a:tblPr>
                <a:tableStyleId>{5C22544A-7EE6-4342-B048-85BDC9FD1C3A}</a:tableStyleId>
              </a:tblPr>
              <a:tblGrid>
                <a:gridCol w="2203704">
                  <a:extLst>
                    <a:ext uri="{9D8B030D-6E8A-4147-A177-3AD203B41FA5}">
                      <a16:colId xmlns:a16="http://schemas.microsoft.com/office/drawing/2014/main" val="955085267"/>
                    </a:ext>
                  </a:extLst>
                </a:gridCol>
                <a:gridCol w="2203704">
                  <a:extLst>
                    <a:ext uri="{9D8B030D-6E8A-4147-A177-3AD203B41FA5}">
                      <a16:colId xmlns:a16="http://schemas.microsoft.com/office/drawing/2014/main" val="3239968485"/>
                    </a:ext>
                  </a:extLst>
                </a:gridCol>
                <a:gridCol w="2203704">
                  <a:extLst>
                    <a:ext uri="{9D8B030D-6E8A-4147-A177-3AD203B41FA5}">
                      <a16:colId xmlns:a16="http://schemas.microsoft.com/office/drawing/2014/main" val="802026703"/>
                    </a:ext>
                  </a:extLst>
                </a:gridCol>
                <a:gridCol w="2203704">
                  <a:extLst>
                    <a:ext uri="{9D8B030D-6E8A-4147-A177-3AD203B41FA5}">
                      <a16:colId xmlns:a16="http://schemas.microsoft.com/office/drawing/2014/main" val="1027851924"/>
                    </a:ext>
                  </a:extLst>
                </a:gridCol>
                <a:gridCol w="2203704">
                  <a:extLst>
                    <a:ext uri="{9D8B030D-6E8A-4147-A177-3AD203B41FA5}">
                      <a16:colId xmlns:a16="http://schemas.microsoft.com/office/drawing/2014/main" val="1306110681"/>
                    </a:ext>
                  </a:extLst>
                </a:gridCol>
              </a:tblGrid>
              <a:tr h="286201">
                <a:tc>
                  <a:txBody>
                    <a:bodyPr/>
                    <a:lstStyle/>
                    <a:p>
                      <a:pPr algn="ctr"/>
                      <a:r>
                        <a:rPr lang="en-US">
                          <a:solidFill>
                            <a:schemeClr val="bg1"/>
                          </a:solidFill>
                          <a:latin typeface="Segoe UI" panose="020B0502040204020203" pitchFamily="34" charset="0"/>
                          <a:cs typeface="Segoe UI" panose="020B0502040204020203" pitchFamily="34" charset="0"/>
                        </a:rPr>
                        <a:t>Cost</a:t>
                      </a:r>
                    </a:p>
                    <a:p>
                      <a:pPr algn="ctr"/>
                      <a:r>
                        <a:rPr lang="en-US">
                          <a:solidFill>
                            <a:schemeClr val="bg1"/>
                          </a:solidFill>
                          <a:latin typeface="Segoe UI" panose="020B0502040204020203" pitchFamily="34" charset="0"/>
                          <a:cs typeface="Segoe UI" panose="020B0502040204020203" pitchFamily="34" charset="0"/>
                        </a:rPr>
                        <a:t>Optimization</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solidFill>
                            <a:schemeClr val="bg1"/>
                          </a:solidFill>
                          <a:latin typeface="Segoe UI" panose="020B0502040204020203" pitchFamily="34" charset="0"/>
                          <a:cs typeface="Segoe UI" panose="020B0502040204020203" pitchFamily="34" charset="0"/>
                        </a:rPr>
                        <a:t>Operational Excellence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solidFill>
                            <a:schemeClr val="bg1"/>
                          </a:solidFill>
                          <a:latin typeface="Segoe UI" panose="020B0502040204020203" pitchFamily="34" charset="0"/>
                          <a:cs typeface="Segoe UI" panose="020B0502040204020203" pitchFamily="34" charset="0"/>
                        </a:rPr>
                        <a:t>Performance Efficiency</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solidFill>
                            <a:schemeClr val="bg1"/>
                          </a:solidFill>
                          <a:latin typeface="Segoe UI" panose="020B0502040204020203" pitchFamily="34" charset="0"/>
                          <a:cs typeface="Segoe UI" panose="020B0502040204020203" pitchFamily="34" charset="0"/>
                        </a:rPr>
                        <a:t>Reliability</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solidFill>
                            <a:schemeClr val="bg1"/>
                          </a:solidFill>
                          <a:latin typeface="Segoe UI" panose="020B0502040204020203" pitchFamily="34" charset="0"/>
                          <a:cs typeface="Segoe UI" panose="020B0502040204020203" pitchFamily="34" charset="0"/>
                        </a:rPr>
                        <a:t>Security</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2707424"/>
                  </a:ext>
                </a:extLst>
              </a:tr>
            </a:tbl>
          </a:graphicData>
        </a:graphic>
      </p:graphicFrame>
      <p:sp>
        <p:nvSpPr>
          <p:cNvPr id="14" name="Oval 13">
            <a:extLst>
              <a:ext uri="{FF2B5EF4-FFF2-40B4-BE49-F238E27FC236}">
                <a16:creationId xmlns:a16="http://schemas.microsoft.com/office/drawing/2014/main" id="{01BAA2A5-2317-46D4-A7AA-E4135EECA57A}"/>
              </a:ext>
            </a:extLst>
          </p:cNvPr>
          <p:cNvSpPr/>
          <p:nvPr/>
        </p:nvSpPr>
        <p:spPr bwMode="auto">
          <a:xfrm>
            <a:off x="964206" y="3919702"/>
            <a:ext cx="1661730" cy="1657596"/>
          </a:xfrm>
          <a:prstGeom prst="ellipse">
            <a:avLst/>
          </a:prstGeom>
          <a:solidFill>
            <a:schemeClr val="bg1"/>
          </a:solidFill>
          <a:ln>
            <a:solidFill>
              <a:schemeClr val="bg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prstClr val="white"/>
              </a:solidFill>
              <a:effectLst/>
              <a:uLnTx/>
              <a:uFillTx/>
              <a:latin typeface="Calibri" panose="020F0502020204030204"/>
              <a:ea typeface="Segoe UI" pitchFamily="34" charset="0"/>
              <a:cs typeface="Segoe UI" pitchFamily="34" charset="0"/>
            </a:endParaRPr>
          </a:p>
        </p:txBody>
      </p:sp>
      <p:sp>
        <p:nvSpPr>
          <p:cNvPr id="45" name="Oval 44">
            <a:extLst>
              <a:ext uri="{FF2B5EF4-FFF2-40B4-BE49-F238E27FC236}">
                <a16:creationId xmlns:a16="http://schemas.microsoft.com/office/drawing/2014/main" id="{2E3497AD-224D-4E13-A566-E5D2571E5EEB}"/>
              </a:ext>
            </a:extLst>
          </p:cNvPr>
          <p:cNvSpPr/>
          <p:nvPr/>
        </p:nvSpPr>
        <p:spPr bwMode="auto">
          <a:xfrm>
            <a:off x="3138917" y="3919702"/>
            <a:ext cx="1661730" cy="1657596"/>
          </a:xfrm>
          <a:prstGeom prst="ellipse">
            <a:avLst/>
          </a:prstGeom>
          <a:solidFill>
            <a:schemeClr val="bg1"/>
          </a:solidFill>
          <a:ln>
            <a:solidFill>
              <a:schemeClr val="bg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prstClr val="white"/>
              </a:solidFill>
              <a:effectLst/>
              <a:uLnTx/>
              <a:uFillTx/>
              <a:latin typeface="Calibri" panose="020F0502020204030204"/>
              <a:ea typeface="Segoe UI" pitchFamily="34" charset="0"/>
              <a:cs typeface="Segoe UI" pitchFamily="34" charset="0"/>
            </a:endParaRPr>
          </a:p>
        </p:txBody>
      </p:sp>
      <p:sp>
        <p:nvSpPr>
          <p:cNvPr id="47" name="Oval 46">
            <a:extLst>
              <a:ext uri="{FF2B5EF4-FFF2-40B4-BE49-F238E27FC236}">
                <a16:creationId xmlns:a16="http://schemas.microsoft.com/office/drawing/2014/main" id="{7B8E5561-647C-436A-B75B-D400D17D0593}"/>
              </a:ext>
            </a:extLst>
          </p:cNvPr>
          <p:cNvSpPr/>
          <p:nvPr/>
        </p:nvSpPr>
        <p:spPr bwMode="auto">
          <a:xfrm>
            <a:off x="5345775" y="3941323"/>
            <a:ext cx="1661730" cy="1657596"/>
          </a:xfrm>
          <a:prstGeom prst="ellipse">
            <a:avLst/>
          </a:prstGeom>
          <a:solidFill>
            <a:schemeClr val="bg1"/>
          </a:solidFill>
          <a:ln>
            <a:solidFill>
              <a:schemeClr val="bg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prstClr val="white"/>
              </a:solidFill>
              <a:effectLst/>
              <a:uLnTx/>
              <a:uFillTx/>
              <a:latin typeface="Calibri" panose="020F0502020204030204"/>
              <a:ea typeface="Segoe UI" pitchFamily="34" charset="0"/>
              <a:cs typeface="Segoe UI" pitchFamily="34" charset="0"/>
            </a:endParaRPr>
          </a:p>
        </p:txBody>
      </p:sp>
      <p:sp>
        <p:nvSpPr>
          <p:cNvPr id="49" name="Oval 48">
            <a:extLst>
              <a:ext uri="{FF2B5EF4-FFF2-40B4-BE49-F238E27FC236}">
                <a16:creationId xmlns:a16="http://schemas.microsoft.com/office/drawing/2014/main" id="{124E6FE6-A890-4113-BC0F-C70DB854C116}"/>
              </a:ext>
            </a:extLst>
          </p:cNvPr>
          <p:cNvSpPr/>
          <p:nvPr/>
        </p:nvSpPr>
        <p:spPr bwMode="auto">
          <a:xfrm>
            <a:off x="7540816" y="3941323"/>
            <a:ext cx="1661730" cy="1657596"/>
          </a:xfrm>
          <a:prstGeom prst="ellipse">
            <a:avLst/>
          </a:prstGeom>
          <a:solidFill>
            <a:schemeClr val="bg1"/>
          </a:solidFill>
          <a:ln>
            <a:solidFill>
              <a:schemeClr val="bg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prstClr val="white"/>
              </a:solidFill>
              <a:effectLst/>
              <a:uLnTx/>
              <a:uFillTx/>
              <a:latin typeface="Calibri" panose="020F0502020204030204"/>
              <a:ea typeface="Segoe UI" pitchFamily="34" charset="0"/>
              <a:cs typeface="Segoe UI" pitchFamily="34" charset="0"/>
            </a:endParaRPr>
          </a:p>
        </p:txBody>
      </p:sp>
      <p:sp>
        <p:nvSpPr>
          <p:cNvPr id="51" name="Oval 50">
            <a:extLst>
              <a:ext uri="{FF2B5EF4-FFF2-40B4-BE49-F238E27FC236}">
                <a16:creationId xmlns:a16="http://schemas.microsoft.com/office/drawing/2014/main" id="{25F9DE1A-67C5-4325-B5CC-51BA41839271}"/>
              </a:ext>
            </a:extLst>
          </p:cNvPr>
          <p:cNvSpPr/>
          <p:nvPr/>
        </p:nvSpPr>
        <p:spPr bwMode="auto">
          <a:xfrm>
            <a:off x="9754762" y="3919702"/>
            <a:ext cx="1661730" cy="1657596"/>
          </a:xfrm>
          <a:prstGeom prst="ellipse">
            <a:avLst/>
          </a:prstGeom>
          <a:solidFill>
            <a:schemeClr val="bg1"/>
          </a:solidFill>
          <a:ln>
            <a:solidFill>
              <a:schemeClr val="bg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prstClr val="white"/>
              </a:solidFill>
              <a:effectLst/>
              <a:uLnTx/>
              <a:uFillTx/>
              <a:latin typeface="Calibri" panose="020F0502020204030204"/>
              <a:ea typeface="Segoe UI" pitchFamily="34" charset="0"/>
              <a:cs typeface="Segoe UI" pitchFamily="34" charset="0"/>
            </a:endParaRPr>
          </a:p>
        </p:txBody>
      </p:sp>
      <p:pic>
        <p:nvPicPr>
          <p:cNvPr id="53" name="Picture 52">
            <a:extLst>
              <a:ext uri="{FF2B5EF4-FFF2-40B4-BE49-F238E27FC236}">
                <a16:creationId xmlns:a16="http://schemas.microsoft.com/office/drawing/2014/main" id="{F53006F3-5B17-4070-9E5B-B0A97E85BC90}"/>
              </a:ext>
            </a:extLst>
          </p:cNvPr>
          <p:cNvPicPr>
            <a:picLocks noChangeAspect="1"/>
          </p:cNvPicPr>
          <p:nvPr/>
        </p:nvPicPr>
        <p:blipFill>
          <a:blip r:embed="rId3"/>
          <a:stretch>
            <a:fillRect/>
          </a:stretch>
        </p:blipFill>
        <p:spPr>
          <a:xfrm>
            <a:off x="1436109" y="4316425"/>
            <a:ext cx="717923" cy="821066"/>
          </a:xfrm>
          <a:prstGeom prst="rect">
            <a:avLst/>
          </a:prstGeom>
        </p:spPr>
      </p:pic>
      <p:pic>
        <p:nvPicPr>
          <p:cNvPr id="55" name="Picture 54">
            <a:extLst>
              <a:ext uri="{FF2B5EF4-FFF2-40B4-BE49-F238E27FC236}">
                <a16:creationId xmlns:a16="http://schemas.microsoft.com/office/drawing/2014/main" id="{9288CC5C-0B8E-4F63-8E09-A195FB52DFAB}"/>
              </a:ext>
            </a:extLst>
          </p:cNvPr>
          <p:cNvPicPr>
            <a:picLocks noChangeAspect="1"/>
          </p:cNvPicPr>
          <p:nvPr/>
        </p:nvPicPr>
        <p:blipFill>
          <a:blip r:embed="rId4"/>
          <a:stretch>
            <a:fillRect/>
          </a:stretch>
        </p:blipFill>
        <p:spPr>
          <a:xfrm>
            <a:off x="3528948" y="4289953"/>
            <a:ext cx="874009" cy="874009"/>
          </a:xfrm>
          <a:prstGeom prst="rect">
            <a:avLst/>
          </a:prstGeom>
        </p:spPr>
      </p:pic>
      <p:pic>
        <p:nvPicPr>
          <p:cNvPr id="61" name="Picture 60">
            <a:extLst>
              <a:ext uri="{FF2B5EF4-FFF2-40B4-BE49-F238E27FC236}">
                <a16:creationId xmlns:a16="http://schemas.microsoft.com/office/drawing/2014/main" id="{D26DA26E-8EDD-43D1-9D2E-D56C092B054D}"/>
              </a:ext>
            </a:extLst>
          </p:cNvPr>
          <p:cNvPicPr>
            <a:picLocks noChangeAspect="1"/>
          </p:cNvPicPr>
          <p:nvPr/>
        </p:nvPicPr>
        <p:blipFill>
          <a:blip r:embed="rId5"/>
          <a:stretch>
            <a:fillRect/>
          </a:stretch>
        </p:blipFill>
        <p:spPr>
          <a:xfrm>
            <a:off x="10249203" y="4261556"/>
            <a:ext cx="672467" cy="1134448"/>
          </a:xfrm>
          <a:prstGeom prst="rect">
            <a:avLst/>
          </a:prstGeom>
        </p:spPr>
      </p:pic>
      <p:pic>
        <p:nvPicPr>
          <p:cNvPr id="67" name="Picture 66">
            <a:extLst>
              <a:ext uri="{FF2B5EF4-FFF2-40B4-BE49-F238E27FC236}">
                <a16:creationId xmlns:a16="http://schemas.microsoft.com/office/drawing/2014/main" id="{89DA4BD3-06C6-4963-8429-24B431F2D18B}"/>
              </a:ext>
            </a:extLst>
          </p:cNvPr>
          <p:cNvPicPr>
            <a:picLocks noChangeAspect="1"/>
          </p:cNvPicPr>
          <p:nvPr/>
        </p:nvPicPr>
        <p:blipFill>
          <a:blip r:embed="rId6"/>
          <a:stretch>
            <a:fillRect/>
          </a:stretch>
        </p:blipFill>
        <p:spPr>
          <a:xfrm>
            <a:off x="5670825" y="4316425"/>
            <a:ext cx="987566" cy="821066"/>
          </a:xfrm>
          <a:prstGeom prst="rect">
            <a:avLst/>
          </a:prstGeom>
        </p:spPr>
      </p:pic>
      <p:sp>
        <p:nvSpPr>
          <p:cNvPr id="7" name="TextBox 6">
            <a:extLst>
              <a:ext uri="{FF2B5EF4-FFF2-40B4-BE49-F238E27FC236}">
                <a16:creationId xmlns:a16="http://schemas.microsoft.com/office/drawing/2014/main" id="{72211803-2C90-4CEB-998C-1D68912817B0}"/>
              </a:ext>
            </a:extLst>
          </p:cNvPr>
          <p:cNvSpPr txBox="1"/>
          <p:nvPr/>
        </p:nvSpPr>
        <p:spPr>
          <a:xfrm>
            <a:off x="414172" y="6121825"/>
            <a:ext cx="4130023" cy="369332"/>
          </a:xfrm>
          <a:prstGeom prst="rect">
            <a:avLst/>
          </a:prstGeom>
          <a:noFill/>
        </p:spPr>
        <p:txBody>
          <a:bodyPr wrap="square"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2917">
                      <a:srgbClr val="50E6FF"/>
                    </a:gs>
                    <a:gs pos="30000">
                      <a:srgbClr val="50E6FF"/>
                    </a:gs>
                  </a:gsLst>
                  <a:lin ang="5400000" scaled="0"/>
                </a:gradFill>
                <a:effectLst/>
                <a:uLnTx/>
                <a:uFillTx/>
                <a:latin typeface="Segoe UI"/>
                <a:ea typeface="+mn-ea"/>
                <a:cs typeface="+mn-cs"/>
                <a:hlinkClick r:id="rId7"/>
              </a:rPr>
              <a:t>https://aka.ms/architecture/framework</a:t>
            </a:r>
            <a:endParaRPr kumimoji="0" lang="en-US" sz="1800" b="0" i="0" u="none" strike="noStrike" kern="1200" cap="none" spc="0" normalizeH="0" baseline="0" noProof="0">
              <a:ln>
                <a:noFill/>
              </a:ln>
              <a:gradFill>
                <a:gsLst>
                  <a:gs pos="2917">
                    <a:srgbClr val="50E6FF"/>
                  </a:gs>
                  <a:gs pos="30000">
                    <a:srgbClr val="50E6FF"/>
                  </a:gs>
                </a:gsLst>
                <a:lin ang="5400000" scaled="0"/>
              </a:gradFill>
              <a:effectLst/>
              <a:uLnTx/>
              <a:uFillTx/>
              <a:latin typeface="Segoe UI"/>
              <a:ea typeface="+mn-ea"/>
              <a:cs typeface="+mn-cs"/>
            </a:endParaRPr>
          </a:p>
        </p:txBody>
      </p:sp>
      <p:grpSp>
        <p:nvGrpSpPr>
          <p:cNvPr id="16" name="Graphic 3" descr="Blockchain">
            <a:extLst>
              <a:ext uri="{FF2B5EF4-FFF2-40B4-BE49-F238E27FC236}">
                <a16:creationId xmlns:a16="http://schemas.microsoft.com/office/drawing/2014/main" id="{47D367F7-BF4B-44C0-A59A-E61E38E957C9}"/>
              </a:ext>
            </a:extLst>
          </p:cNvPr>
          <p:cNvGrpSpPr/>
          <p:nvPr/>
        </p:nvGrpSpPr>
        <p:grpSpPr>
          <a:xfrm>
            <a:off x="7821684" y="4208507"/>
            <a:ext cx="1099993" cy="1123227"/>
            <a:chOff x="7885892" y="2434298"/>
            <a:chExt cx="914400" cy="914400"/>
          </a:xfrm>
        </p:grpSpPr>
        <p:sp>
          <p:nvSpPr>
            <p:cNvPr id="18" name="Freeform: Shape 17">
              <a:extLst>
                <a:ext uri="{FF2B5EF4-FFF2-40B4-BE49-F238E27FC236}">
                  <a16:creationId xmlns:a16="http://schemas.microsoft.com/office/drawing/2014/main" id="{05AD09ED-FC81-49C9-A1B1-135DB5D0FCD0}"/>
                </a:ext>
              </a:extLst>
            </p:cNvPr>
            <p:cNvSpPr/>
            <p:nvPr/>
          </p:nvSpPr>
          <p:spPr>
            <a:xfrm>
              <a:off x="7952567" y="3022695"/>
              <a:ext cx="143160" cy="249802"/>
            </a:xfrm>
            <a:custGeom>
              <a:avLst/>
              <a:gdLst>
                <a:gd name="connsiteX0" fmla="*/ 0 w 143160"/>
                <a:gd name="connsiteY0" fmla="*/ 15250 h 249802"/>
                <a:gd name="connsiteX1" fmla="*/ 0 w 143160"/>
                <a:gd name="connsiteY1" fmla="*/ 163030 h 249802"/>
                <a:gd name="connsiteX2" fmla="*/ 143161 w 143160"/>
                <a:gd name="connsiteY2" fmla="*/ 249803 h 249802"/>
                <a:gd name="connsiteX3" fmla="*/ 143161 w 143160"/>
                <a:gd name="connsiteY3" fmla="*/ 86735 h 249802"/>
                <a:gd name="connsiteX4" fmla="*/ 0 w 143160"/>
                <a:gd name="connsiteY4" fmla="*/ 0 h 249802"/>
                <a:gd name="connsiteX5" fmla="*/ 0 w 143160"/>
                <a:gd name="connsiteY5" fmla="*/ 15250 h 249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3160" h="249802">
                  <a:moveTo>
                    <a:pt x="0" y="15250"/>
                  </a:moveTo>
                  <a:lnTo>
                    <a:pt x="0" y="163030"/>
                  </a:lnTo>
                  <a:lnTo>
                    <a:pt x="143161" y="249803"/>
                  </a:lnTo>
                  <a:lnTo>
                    <a:pt x="143161" y="86735"/>
                  </a:lnTo>
                  <a:lnTo>
                    <a:pt x="0" y="0"/>
                  </a:lnTo>
                  <a:lnTo>
                    <a:pt x="0" y="15250"/>
                  </a:lnTo>
                  <a:close/>
                </a:path>
              </a:pathLst>
            </a:custGeom>
            <a:solidFill>
              <a:srgbClr val="4BE8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 name="Freeform: Shape 18">
              <a:extLst>
                <a:ext uri="{FF2B5EF4-FFF2-40B4-BE49-F238E27FC236}">
                  <a16:creationId xmlns:a16="http://schemas.microsoft.com/office/drawing/2014/main" id="{63405FC5-DD4B-47DC-AE8C-CE78FCFC2889}"/>
                </a:ext>
              </a:extLst>
            </p:cNvPr>
            <p:cNvSpPr/>
            <p:nvPr/>
          </p:nvSpPr>
          <p:spPr>
            <a:xfrm>
              <a:off x="8590456" y="3022609"/>
              <a:ext cx="143160" cy="249888"/>
            </a:xfrm>
            <a:custGeom>
              <a:avLst/>
              <a:gdLst>
                <a:gd name="connsiteX0" fmla="*/ 0 w 143160"/>
                <a:gd name="connsiteY0" fmla="*/ 249888 h 249888"/>
                <a:gd name="connsiteX1" fmla="*/ 143161 w 143160"/>
                <a:gd name="connsiteY1" fmla="*/ 163116 h 249888"/>
                <a:gd name="connsiteX2" fmla="*/ 143161 w 143160"/>
                <a:gd name="connsiteY2" fmla="*/ 0 h 249888"/>
                <a:gd name="connsiteX3" fmla="*/ 0 w 143160"/>
                <a:gd name="connsiteY3" fmla="*/ 86725 h 249888"/>
                <a:gd name="connsiteX4" fmla="*/ 0 w 143160"/>
                <a:gd name="connsiteY4" fmla="*/ 249888 h 2498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60" h="249888">
                  <a:moveTo>
                    <a:pt x="0" y="249888"/>
                  </a:moveTo>
                  <a:lnTo>
                    <a:pt x="143161" y="163116"/>
                  </a:lnTo>
                  <a:lnTo>
                    <a:pt x="143161" y="0"/>
                  </a:lnTo>
                  <a:lnTo>
                    <a:pt x="0" y="86725"/>
                  </a:lnTo>
                  <a:lnTo>
                    <a:pt x="0" y="249888"/>
                  </a:lnTo>
                  <a:close/>
                </a:path>
              </a:pathLst>
            </a:custGeom>
            <a:solidFill>
              <a:srgbClr val="4BE8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 name="Freeform: Shape 19">
              <a:extLst>
                <a:ext uri="{FF2B5EF4-FFF2-40B4-BE49-F238E27FC236}">
                  <a16:creationId xmlns:a16="http://schemas.microsoft.com/office/drawing/2014/main" id="{69D180CB-DAEA-49F1-8E8B-17DD2B07D819}"/>
                </a:ext>
              </a:extLst>
            </p:cNvPr>
            <p:cNvSpPr/>
            <p:nvPr/>
          </p:nvSpPr>
          <p:spPr>
            <a:xfrm>
              <a:off x="8190692" y="2615044"/>
              <a:ext cx="143160" cy="249783"/>
            </a:xfrm>
            <a:custGeom>
              <a:avLst/>
              <a:gdLst>
                <a:gd name="connsiteX0" fmla="*/ 39653 w 143160"/>
                <a:gd name="connsiteY0" fmla="*/ 99203 h 249783"/>
                <a:gd name="connsiteX1" fmla="*/ 56074 w 143160"/>
                <a:gd name="connsiteY1" fmla="*/ 95479 h 249783"/>
                <a:gd name="connsiteX2" fmla="*/ 94184 w 143160"/>
                <a:gd name="connsiteY2" fmla="*/ 133568 h 249783"/>
                <a:gd name="connsiteX3" fmla="*/ 72514 w 143160"/>
                <a:gd name="connsiteY3" fmla="*/ 167954 h 249783"/>
                <a:gd name="connsiteX4" fmla="*/ 36509 w 143160"/>
                <a:gd name="connsiteY4" fmla="*/ 185156 h 249783"/>
                <a:gd name="connsiteX5" fmla="*/ 143161 w 143160"/>
                <a:gd name="connsiteY5" fmla="*/ 249784 h 249783"/>
                <a:gd name="connsiteX6" fmla="*/ 143161 w 143160"/>
                <a:gd name="connsiteY6" fmla="*/ 86725 h 249783"/>
                <a:gd name="connsiteX7" fmla="*/ 0 w 143160"/>
                <a:gd name="connsiteY7" fmla="*/ 0 h 249783"/>
                <a:gd name="connsiteX8" fmla="*/ 0 w 143160"/>
                <a:gd name="connsiteY8" fmla="*/ 118110 h 249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3160" h="249783">
                  <a:moveTo>
                    <a:pt x="39653" y="99203"/>
                  </a:moveTo>
                  <a:cubicBezTo>
                    <a:pt x="44775" y="96738"/>
                    <a:pt x="50389" y="95464"/>
                    <a:pt x="56074" y="95479"/>
                  </a:cubicBezTo>
                  <a:cubicBezTo>
                    <a:pt x="77115" y="95473"/>
                    <a:pt x="94178" y="112525"/>
                    <a:pt x="94184" y="133568"/>
                  </a:cubicBezTo>
                  <a:cubicBezTo>
                    <a:pt x="94189" y="148248"/>
                    <a:pt x="85758" y="161624"/>
                    <a:pt x="72514" y="167954"/>
                  </a:cubicBezTo>
                  <a:lnTo>
                    <a:pt x="36509" y="185156"/>
                  </a:lnTo>
                  <a:lnTo>
                    <a:pt x="143161" y="249784"/>
                  </a:lnTo>
                  <a:lnTo>
                    <a:pt x="143161" y="86725"/>
                  </a:lnTo>
                  <a:lnTo>
                    <a:pt x="0" y="0"/>
                  </a:lnTo>
                  <a:lnTo>
                    <a:pt x="0" y="118110"/>
                  </a:lnTo>
                  <a:close/>
                </a:path>
              </a:pathLst>
            </a:custGeom>
            <a:solidFill>
              <a:srgbClr val="4BE8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 name="Freeform: Shape 20">
              <a:extLst>
                <a:ext uri="{FF2B5EF4-FFF2-40B4-BE49-F238E27FC236}">
                  <a16:creationId xmlns:a16="http://schemas.microsoft.com/office/drawing/2014/main" id="{E211AEC3-DA94-4A51-AEF5-91041FDC5CC3}"/>
                </a:ext>
              </a:extLst>
            </p:cNvPr>
            <p:cNvSpPr/>
            <p:nvPr/>
          </p:nvSpPr>
          <p:spPr>
            <a:xfrm>
              <a:off x="8352331" y="2614949"/>
              <a:ext cx="143160" cy="249878"/>
            </a:xfrm>
            <a:custGeom>
              <a:avLst/>
              <a:gdLst>
                <a:gd name="connsiteX0" fmla="*/ 0 w 143160"/>
                <a:gd name="connsiteY0" fmla="*/ 86725 h 249878"/>
                <a:gd name="connsiteX1" fmla="*/ 0 w 143160"/>
                <a:gd name="connsiteY1" fmla="*/ 249879 h 249878"/>
                <a:gd name="connsiteX2" fmla="*/ 106680 w 143160"/>
                <a:gd name="connsiteY2" fmla="*/ 185242 h 249878"/>
                <a:gd name="connsiteX3" fmla="*/ 70685 w 143160"/>
                <a:gd name="connsiteY3" fmla="*/ 168040 h 249878"/>
                <a:gd name="connsiteX4" fmla="*/ 52768 w 143160"/>
                <a:gd name="connsiteY4" fmla="*/ 117225 h 249878"/>
                <a:gd name="connsiteX5" fmla="*/ 87087 w 143160"/>
                <a:gd name="connsiteY5" fmla="*/ 95574 h 249878"/>
                <a:gd name="connsiteX6" fmla="*/ 103518 w 143160"/>
                <a:gd name="connsiteY6" fmla="*/ 99317 h 249878"/>
                <a:gd name="connsiteX7" fmla="*/ 143161 w 143160"/>
                <a:gd name="connsiteY7" fmla="*/ 118243 h 249878"/>
                <a:gd name="connsiteX8" fmla="*/ 143161 w 143160"/>
                <a:gd name="connsiteY8" fmla="*/ 0 h 249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3160" h="249878">
                  <a:moveTo>
                    <a:pt x="0" y="86725"/>
                  </a:moveTo>
                  <a:lnTo>
                    <a:pt x="0" y="249879"/>
                  </a:lnTo>
                  <a:lnTo>
                    <a:pt x="106680" y="185242"/>
                  </a:lnTo>
                  <a:lnTo>
                    <a:pt x="70685" y="168040"/>
                  </a:lnTo>
                  <a:cubicBezTo>
                    <a:pt x="51705" y="158955"/>
                    <a:pt x="43684" y="136205"/>
                    <a:pt x="52768" y="117225"/>
                  </a:cubicBezTo>
                  <a:cubicBezTo>
                    <a:pt x="59093" y="104009"/>
                    <a:pt x="72436" y="95592"/>
                    <a:pt x="87087" y="95574"/>
                  </a:cubicBezTo>
                  <a:cubicBezTo>
                    <a:pt x="92776" y="95565"/>
                    <a:pt x="98393" y="96845"/>
                    <a:pt x="103518" y="99317"/>
                  </a:cubicBezTo>
                  <a:lnTo>
                    <a:pt x="143161" y="118243"/>
                  </a:lnTo>
                  <a:lnTo>
                    <a:pt x="143161" y="0"/>
                  </a:lnTo>
                  <a:close/>
                </a:path>
              </a:pathLst>
            </a:custGeom>
            <a:solidFill>
              <a:srgbClr val="4BE8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 name="Freeform: Shape 21">
              <a:extLst>
                <a:ext uri="{FF2B5EF4-FFF2-40B4-BE49-F238E27FC236}">
                  <a16:creationId xmlns:a16="http://schemas.microsoft.com/office/drawing/2014/main" id="{1AE27083-0EAC-4A55-B99E-92F7D15D9CA6}"/>
                </a:ext>
              </a:extLst>
            </p:cNvPr>
            <p:cNvSpPr/>
            <p:nvPr/>
          </p:nvSpPr>
          <p:spPr>
            <a:xfrm>
              <a:off x="8190692" y="2500973"/>
              <a:ext cx="304800" cy="184727"/>
            </a:xfrm>
            <a:custGeom>
              <a:avLst/>
              <a:gdLst>
                <a:gd name="connsiteX0" fmla="*/ 221447 w 304800"/>
                <a:gd name="connsiteY0" fmla="*/ 142885 h 184727"/>
                <a:gd name="connsiteX1" fmla="*/ 239220 w 304800"/>
                <a:gd name="connsiteY1" fmla="*/ 132083 h 184727"/>
                <a:gd name="connsiteX2" fmla="*/ 304800 w 304800"/>
                <a:gd name="connsiteY2" fmla="*/ 92364 h 184727"/>
                <a:gd name="connsiteX3" fmla="*/ 152400 w 304800"/>
                <a:gd name="connsiteY3" fmla="*/ 0 h 184727"/>
                <a:gd name="connsiteX4" fmla="*/ 86820 w 304800"/>
                <a:gd name="connsiteY4" fmla="*/ 39719 h 184727"/>
                <a:gd name="connsiteX5" fmla="*/ 69047 w 304800"/>
                <a:gd name="connsiteY5" fmla="*/ 50521 h 184727"/>
                <a:gd name="connsiteX6" fmla="*/ 0 w 304800"/>
                <a:gd name="connsiteY6" fmla="*/ 92364 h 184727"/>
                <a:gd name="connsiteX7" fmla="*/ 152400 w 304800"/>
                <a:gd name="connsiteY7" fmla="*/ 184728 h 184727"/>
                <a:gd name="connsiteX8" fmla="*/ 221447 w 304800"/>
                <a:gd name="connsiteY8" fmla="*/ 142885 h 184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4800" h="184727">
                  <a:moveTo>
                    <a:pt x="221447" y="142885"/>
                  </a:moveTo>
                  <a:lnTo>
                    <a:pt x="239220" y="132083"/>
                  </a:lnTo>
                  <a:lnTo>
                    <a:pt x="304800" y="92364"/>
                  </a:lnTo>
                  <a:lnTo>
                    <a:pt x="152400" y="0"/>
                  </a:lnTo>
                  <a:lnTo>
                    <a:pt x="86820" y="39719"/>
                  </a:lnTo>
                  <a:lnTo>
                    <a:pt x="69047" y="50521"/>
                  </a:lnTo>
                  <a:lnTo>
                    <a:pt x="0" y="92364"/>
                  </a:lnTo>
                  <a:lnTo>
                    <a:pt x="152400" y="184728"/>
                  </a:lnTo>
                  <a:lnTo>
                    <a:pt x="221447" y="142885"/>
                  </a:lnTo>
                  <a:close/>
                </a:path>
              </a:pathLst>
            </a:custGeom>
            <a:solidFill>
              <a:srgbClr val="4BE8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 name="Freeform: Shape 22">
              <a:extLst>
                <a:ext uri="{FF2B5EF4-FFF2-40B4-BE49-F238E27FC236}">
                  <a16:creationId xmlns:a16="http://schemas.microsoft.com/office/drawing/2014/main" id="{4ACC2CBD-179B-4A8C-89FB-17C2FB45A5A0}"/>
                </a:ext>
              </a:extLst>
            </p:cNvPr>
            <p:cNvSpPr/>
            <p:nvPr/>
          </p:nvSpPr>
          <p:spPr>
            <a:xfrm>
              <a:off x="7952567" y="2931722"/>
              <a:ext cx="304800" cy="161705"/>
            </a:xfrm>
            <a:custGeom>
              <a:avLst/>
              <a:gdLst>
                <a:gd name="connsiteX0" fmla="*/ 239220 w 304800"/>
                <a:gd name="connsiteY0" fmla="*/ 108995 h 161705"/>
                <a:gd name="connsiteX1" fmla="*/ 304800 w 304800"/>
                <a:gd name="connsiteY1" fmla="*/ 69313 h 161705"/>
                <a:gd name="connsiteX2" fmla="*/ 190500 w 304800"/>
                <a:gd name="connsiteY2" fmla="*/ 0 h 161705"/>
                <a:gd name="connsiteX3" fmla="*/ 190500 w 304800"/>
                <a:gd name="connsiteY3" fmla="*/ 42863 h 161705"/>
                <a:gd name="connsiteX4" fmla="*/ 152400 w 304800"/>
                <a:gd name="connsiteY4" fmla="*/ 80963 h 161705"/>
                <a:gd name="connsiteX5" fmla="*/ 114300 w 304800"/>
                <a:gd name="connsiteY5" fmla="*/ 42863 h 161705"/>
                <a:gd name="connsiteX6" fmla="*/ 114300 w 304800"/>
                <a:gd name="connsiteY6" fmla="*/ 0 h 161705"/>
                <a:gd name="connsiteX7" fmla="*/ 86820 w 304800"/>
                <a:gd name="connsiteY7" fmla="*/ 16640 h 161705"/>
                <a:gd name="connsiteX8" fmla="*/ 69047 w 304800"/>
                <a:gd name="connsiteY8" fmla="*/ 27403 h 161705"/>
                <a:gd name="connsiteX9" fmla="*/ 0 w 304800"/>
                <a:gd name="connsiteY9" fmla="*/ 69313 h 161705"/>
                <a:gd name="connsiteX10" fmla="*/ 152400 w 304800"/>
                <a:gd name="connsiteY10" fmla="*/ 161706 h 161705"/>
                <a:gd name="connsiteX11" fmla="*/ 221447 w 304800"/>
                <a:gd name="connsiteY11" fmla="*/ 119796 h 161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4800" h="161705">
                  <a:moveTo>
                    <a:pt x="239220" y="108995"/>
                  </a:moveTo>
                  <a:lnTo>
                    <a:pt x="304800" y="69313"/>
                  </a:lnTo>
                  <a:lnTo>
                    <a:pt x="190500" y="0"/>
                  </a:lnTo>
                  <a:lnTo>
                    <a:pt x="190500" y="42863"/>
                  </a:lnTo>
                  <a:cubicBezTo>
                    <a:pt x="190500" y="63904"/>
                    <a:pt x="173442" y="80963"/>
                    <a:pt x="152400" y="80963"/>
                  </a:cubicBezTo>
                  <a:cubicBezTo>
                    <a:pt x="131358" y="80963"/>
                    <a:pt x="114300" y="63904"/>
                    <a:pt x="114300" y="42863"/>
                  </a:cubicBezTo>
                  <a:lnTo>
                    <a:pt x="114300" y="0"/>
                  </a:lnTo>
                  <a:lnTo>
                    <a:pt x="86820" y="16640"/>
                  </a:lnTo>
                  <a:lnTo>
                    <a:pt x="69047" y="27403"/>
                  </a:lnTo>
                  <a:lnTo>
                    <a:pt x="0" y="69313"/>
                  </a:lnTo>
                  <a:lnTo>
                    <a:pt x="152400" y="161706"/>
                  </a:lnTo>
                  <a:lnTo>
                    <a:pt x="221447" y="119796"/>
                  </a:lnTo>
                  <a:close/>
                </a:path>
              </a:pathLst>
            </a:custGeom>
            <a:solidFill>
              <a:srgbClr val="4BE8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 name="Freeform: Shape 23">
              <a:extLst>
                <a:ext uri="{FF2B5EF4-FFF2-40B4-BE49-F238E27FC236}">
                  <a16:creationId xmlns:a16="http://schemas.microsoft.com/office/drawing/2014/main" id="{665C83B5-BF95-4EF0-BFAD-661DAD8636F4}"/>
                </a:ext>
              </a:extLst>
            </p:cNvPr>
            <p:cNvSpPr/>
            <p:nvPr/>
          </p:nvSpPr>
          <p:spPr>
            <a:xfrm>
              <a:off x="8428817" y="2931722"/>
              <a:ext cx="304800" cy="161705"/>
            </a:xfrm>
            <a:custGeom>
              <a:avLst/>
              <a:gdLst>
                <a:gd name="connsiteX0" fmla="*/ 239220 w 304800"/>
                <a:gd name="connsiteY0" fmla="*/ 108995 h 161705"/>
                <a:gd name="connsiteX1" fmla="*/ 304800 w 304800"/>
                <a:gd name="connsiteY1" fmla="*/ 69313 h 161705"/>
                <a:gd name="connsiteX2" fmla="*/ 190500 w 304800"/>
                <a:gd name="connsiteY2" fmla="*/ 0 h 161705"/>
                <a:gd name="connsiteX3" fmla="*/ 190500 w 304800"/>
                <a:gd name="connsiteY3" fmla="*/ 42863 h 161705"/>
                <a:gd name="connsiteX4" fmla="*/ 152400 w 304800"/>
                <a:gd name="connsiteY4" fmla="*/ 80963 h 161705"/>
                <a:gd name="connsiteX5" fmla="*/ 114300 w 304800"/>
                <a:gd name="connsiteY5" fmla="*/ 42863 h 161705"/>
                <a:gd name="connsiteX6" fmla="*/ 114300 w 304800"/>
                <a:gd name="connsiteY6" fmla="*/ 0 h 161705"/>
                <a:gd name="connsiteX7" fmla="*/ 86820 w 304800"/>
                <a:gd name="connsiteY7" fmla="*/ 16631 h 161705"/>
                <a:gd name="connsiteX8" fmla="*/ 69047 w 304800"/>
                <a:gd name="connsiteY8" fmla="*/ 27403 h 161705"/>
                <a:gd name="connsiteX9" fmla="*/ 0 w 304800"/>
                <a:gd name="connsiteY9" fmla="*/ 69313 h 161705"/>
                <a:gd name="connsiteX10" fmla="*/ 152400 w 304800"/>
                <a:gd name="connsiteY10" fmla="*/ 161706 h 161705"/>
                <a:gd name="connsiteX11" fmla="*/ 221447 w 304800"/>
                <a:gd name="connsiteY11" fmla="*/ 119796 h 161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4800" h="161705">
                  <a:moveTo>
                    <a:pt x="239220" y="108995"/>
                  </a:moveTo>
                  <a:lnTo>
                    <a:pt x="304800" y="69313"/>
                  </a:lnTo>
                  <a:lnTo>
                    <a:pt x="190500" y="0"/>
                  </a:lnTo>
                  <a:lnTo>
                    <a:pt x="190500" y="42863"/>
                  </a:lnTo>
                  <a:cubicBezTo>
                    <a:pt x="190500" y="63904"/>
                    <a:pt x="173442" y="80963"/>
                    <a:pt x="152400" y="80963"/>
                  </a:cubicBezTo>
                  <a:cubicBezTo>
                    <a:pt x="131358" y="80963"/>
                    <a:pt x="114300" y="63904"/>
                    <a:pt x="114300" y="42863"/>
                  </a:cubicBezTo>
                  <a:lnTo>
                    <a:pt x="114300" y="0"/>
                  </a:lnTo>
                  <a:lnTo>
                    <a:pt x="86820" y="16631"/>
                  </a:lnTo>
                  <a:lnTo>
                    <a:pt x="69047" y="27403"/>
                  </a:lnTo>
                  <a:lnTo>
                    <a:pt x="0" y="69313"/>
                  </a:lnTo>
                  <a:lnTo>
                    <a:pt x="152400" y="161706"/>
                  </a:lnTo>
                  <a:lnTo>
                    <a:pt x="221447" y="119796"/>
                  </a:lnTo>
                  <a:close/>
                </a:path>
              </a:pathLst>
            </a:custGeom>
            <a:solidFill>
              <a:srgbClr val="4BE8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 name="Freeform: Shape 24">
              <a:extLst>
                <a:ext uri="{FF2B5EF4-FFF2-40B4-BE49-F238E27FC236}">
                  <a16:creationId xmlns:a16="http://schemas.microsoft.com/office/drawing/2014/main" id="{0761DED6-947D-4298-87D8-23BF8A2733BA}"/>
                </a:ext>
              </a:extLst>
            </p:cNvPr>
            <p:cNvSpPr/>
            <p:nvPr/>
          </p:nvSpPr>
          <p:spPr>
            <a:xfrm>
              <a:off x="8428817" y="3022695"/>
              <a:ext cx="143160" cy="249802"/>
            </a:xfrm>
            <a:custGeom>
              <a:avLst/>
              <a:gdLst>
                <a:gd name="connsiteX0" fmla="*/ 0 w 143160"/>
                <a:gd name="connsiteY0" fmla="*/ 15250 h 249802"/>
                <a:gd name="connsiteX1" fmla="*/ 0 w 143160"/>
                <a:gd name="connsiteY1" fmla="*/ 123568 h 249802"/>
                <a:gd name="connsiteX2" fmla="*/ 27699 w 143160"/>
                <a:gd name="connsiteY2" fmla="*/ 106566 h 249802"/>
                <a:gd name="connsiteX3" fmla="*/ 80105 w 143160"/>
                <a:gd name="connsiteY3" fmla="*/ 119110 h 249802"/>
                <a:gd name="connsiteX4" fmla="*/ 67561 w 143160"/>
                <a:gd name="connsiteY4" fmla="*/ 171517 h 249802"/>
                <a:gd name="connsiteX5" fmla="*/ 40957 w 143160"/>
                <a:gd name="connsiteY5" fmla="*/ 187890 h 249802"/>
                <a:gd name="connsiteX6" fmla="*/ 143161 w 143160"/>
                <a:gd name="connsiteY6" fmla="*/ 249803 h 249802"/>
                <a:gd name="connsiteX7" fmla="*/ 143161 w 143160"/>
                <a:gd name="connsiteY7" fmla="*/ 86735 h 249802"/>
                <a:gd name="connsiteX8" fmla="*/ 0 w 143160"/>
                <a:gd name="connsiteY8" fmla="*/ 0 h 249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3160" h="249802">
                  <a:moveTo>
                    <a:pt x="0" y="15250"/>
                  </a:moveTo>
                  <a:lnTo>
                    <a:pt x="0" y="123568"/>
                  </a:lnTo>
                  <a:lnTo>
                    <a:pt x="27699" y="106566"/>
                  </a:lnTo>
                  <a:cubicBezTo>
                    <a:pt x="45634" y="95558"/>
                    <a:pt x="69097" y="101175"/>
                    <a:pt x="80105" y="119110"/>
                  </a:cubicBezTo>
                  <a:cubicBezTo>
                    <a:pt x="91113" y="137046"/>
                    <a:pt x="85496" y="160509"/>
                    <a:pt x="67561" y="171517"/>
                  </a:cubicBezTo>
                  <a:lnTo>
                    <a:pt x="40957" y="187890"/>
                  </a:lnTo>
                  <a:lnTo>
                    <a:pt x="143161" y="249803"/>
                  </a:lnTo>
                  <a:lnTo>
                    <a:pt x="143161" y="86735"/>
                  </a:lnTo>
                  <a:lnTo>
                    <a:pt x="0" y="0"/>
                  </a:lnTo>
                  <a:close/>
                </a:path>
              </a:pathLst>
            </a:custGeom>
            <a:solidFill>
              <a:srgbClr val="4BE8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 name="Freeform: Shape 25">
              <a:extLst>
                <a:ext uri="{FF2B5EF4-FFF2-40B4-BE49-F238E27FC236}">
                  <a16:creationId xmlns:a16="http://schemas.microsoft.com/office/drawing/2014/main" id="{6C066F7A-3158-459C-8D1B-61F28A1C7B55}"/>
                </a:ext>
              </a:extLst>
            </p:cNvPr>
            <p:cNvSpPr/>
            <p:nvPr/>
          </p:nvSpPr>
          <p:spPr>
            <a:xfrm>
              <a:off x="8114206" y="3022609"/>
              <a:ext cx="143160" cy="249888"/>
            </a:xfrm>
            <a:custGeom>
              <a:avLst/>
              <a:gdLst>
                <a:gd name="connsiteX0" fmla="*/ 74828 w 143160"/>
                <a:gd name="connsiteY0" fmla="*/ 167307 h 249888"/>
                <a:gd name="connsiteX1" fmla="*/ 63955 w 143160"/>
                <a:gd name="connsiteY1" fmla="*/ 114533 h 249888"/>
                <a:gd name="connsiteX2" fmla="*/ 116243 w 143160"/>
                <a:gd name="connsiteY2" fmla="*/ 103346 h 249888"/>
                <a:gd name="connsiteX3" fmla="*/ 143161 w 143160"/>
                <a:gd name="connsiteY3" fmla="*/ 120777 h 249888"/>
                <a:gd name="connsiteX4" fmla="*/ 143161 w 143160"/>
                <a:gd name="connsiteY4" fmla="*/ 0 h 249888"/>
                <a:gd name="connsiteX5" fmla="*/ 0 w 143160"/>
                <a:gd name="connsiteY5" fmla="*/ 86725 h 249888"/>
                <a:gd name="connsiteX6" fmla="*/ 0 w 143160"/>
                <a:gd name="connsiteY6" fmla="*/ 249888 h 249888"/>
                <a:gd name="connsiteX7" fmla="*/ 104518 w 143160"/>
                <a:gd name="connsiteY7" fmla="*/ 186538 h 249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3160" h="249888">
                  <a:moveTo>
                    <a:pt x="74828" y="167307"/>
                  </a:moveTo>
                  <a:cubicBezTo>
                    <a:pt x="57253" y="155737"/>
                    <a:pt x="52385" y="132109"/>
                    <a:pt x="63955" y="114533"/>
                  </a:cubicBezTo>
                  <a:cubicBezTo>
                    <a:pt x="75401" y="97146"/>
                    <a:pt x="98684" y="92165"/>
                    <a:pt x="116243" y="103346"/>
                  </a:cubicBezTo>
                  <a:lnTo>
                    <a:pt x="143161" y="120777"/>
                  </a:lnTo>
                  <a:lnTo>
                    <a:pt x="143161" y="0"/>
                  </a:lnTo>
                  <a:lnTo>
                    <a:pt x="0" y="86725"/>
                  </a:lnTo>
                  <a:lnTo>
                    <a:pt x="0" y="249888"/>
                  </a:lnTo>
                  <a:lnTo>
                    <a:pt x="104518" y="186538"/>
                  </a:lnTo>
                  <a:close/>
                </a:path>
              </a:pathLst>
            </a:custGeom>
            <a:solidFill>
              <a:srgbClr val="4BE8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 name="Freeform: Shape 26">
              <a:extLst>
                <a:ext uri="{FF2B5EF4-FFF2-40B4-BE49-F238E27FC236}">
                  <a16:creationId xmlns:a16="http://schemas.microsoft.com/office/drawing/2014/main" id="{2CD478FF-32AE-4F04-A36D-18D5563357B9}"/>
                </a:ext>
              </a:extLst>
            </p:cNvPr>
            <p:cNvSpPr/>
            <p:nvPr/>
          </p:nvSpPr>
          <p:spPr>
            <a:xfrm>
              <a:off x="8190428" y="3138714"/>
              <a:ext cx="305069" cy="124258"/>
            </a:xfrm>
            <a:custGeom>
              <a:avLst/>
              <a:gdLst>
                <a:gd name="connsiteX0" fmla="*/ 152073 w 305069"/>
                <a:gd name="connsiteY0" fmla="*/ 124258 h 124258"/>
                <a:gd name="connsiteX1" fmla="*/ 141720 w 305069"/>
                <a:gd name="connsiteY1" fmla="*/ 121201 h 124258"/>
                <a:gd name="connsiteX2" fmla="*/ 8960 w 305069"/>
                <a:gd name="connsiteY2" fmla="*/ 35209 h 124258"/>
                <a:gd name="connsiteX3" fmla="*/ 2896 w 305069"/>
                <a:gd name="connsiteY3" fmla="*/ 8960 h 124258"/>
                <a:gd name="connsiteX4" fmla="*/ 29145 w 305069"/>
                <a:gd name="connsiteY4" fmla="*/ 2896 h 124258"/>
                <a:gd name="connsiteX5" fmla="*/ 29668 w 305069"/>
                <a:gd name="connsiteY5" fmla="*/ 3234 h 124258"/>
                <a:gd name="connsiteX6" fmla="*/ 152350 w 305069"/>
                <a:gd name="connsiteY6" fmla="*/ 82691 h 124258"/>
                <a:gd name="connsiteX7" fmla="*/ 276051 w 305069"/>
                <a:gd name="connsiteY7" fmla="*/ 6787 h 124258"/>
                <a:gd name="connsiteX8" fmla="*/ 302254 w 305069"/>
                <a:gd name="connsiteY8" fmla="*/ 13064 h 124258"/>
                <a:gd name="connsiteX9" fmla="*/ 295977 w 305069"/>
                <a:gd name="connsiteY9" fmla="*/ 39267 h 124258"/>
                <a:gd name="connsiteX10" fmla="*/ 162027 w 305069"/>
                <a:gd name="connsiteY10" fmla="*/ 121449 h 124258"/>
                <a:gd name="connsiteX11" fmla="*/ 152073 w 305069"/>
                <a:gd name="connsiteY11" fmla="*/ 124258 h 124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5069" h="124258">
                  <a:moveTo>
                    <a:pt x="152073" y="124258"/>
                  </a:moveTo>
                  <a:cubicBezTo>
                    <a:pt x="148400" y="124259"/>
                    <a:pt x="144804" y="123197"/>
                    <a:pt x="141720" y="121201"/>
                  </a:cubicBezTo>
                  <a:lnTo>
                    <a:pt x="8960" y="35209"/>
                  </a:lnTo>
                  <a:cubicBezTo>
                    <a:pt x="37" y="29635"/>
                    <a:pt x="-2678" y="17883"/>
                    <a:pt x="2896" y="8960"/>
                  </a:cubicBezTo>
                  <a:cubicBezTo>
                    <a:pt x="8470" y="37"/>
                    <a:pt x="20222" y="-2678"/>
                    <a:pt x="29145" y="2896"/>
                  </a:cubicBezTo>
                  <a:cubicBezTo>
                    <a:pt x="29321" y="3005"/>
                    <a:pt x="29495" y="3119"/>
                    <a:pt x="29668" y="3234"/>
                  </a:cubicBezTo>
                  <a:lnTo>
                    <a:pt x="152350" y="82691"/>
                  </a:lnTo>
                  <a:lnTo>
                    <a:pt x="276051" y="6787"/>
                  </a:lnTo>
                  <a:cubicBezTo>
                    <a:pt x="285019" y="1284"/>
                    <a:pt x="296751" y="4095"/>
                    <a:pt x="302254" y="13064"/>
                  </a:cubicBezTo>
                  <a:cubicBezTo>
                    <a:pt x="307757" y="22032"/>
                    <a:pt x="304946" y="33764"/>
                    <a:pt x="295977" y="39267"/>
                  </a:cubicBezTo>
                  <a:lnTo>
                    <a:pt x="162027" y="121449"/>
                  </a:lnTo>
                  <a:cubicBezTo>
                    <a:pt x="159031" y="123285"/>
                    <a:pt x="155587" y="124257"/>
                    <a:pt x="152073" y="124258"/>
                  </a:cubicBezTo>
                  <a:close/>
                </a:path>
              </a:pathLst>
            </a:custGeom>
            <a:solidFill>
              <a:schemeClr val="accent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 name="Freeform: Shape 27">
              <a:extLst>
                <a:ext uri="{FF2B5EF4-FFF2-40B4-BE49-F238E27FC236}">
                  <a16:creationId xmlns:a16="http://schemas.microsoft.com/office/drawing/2014/main" id="{B297D4B7-5F62-4669-ADE9-C2C59E0E2D2E}"/>
                </a:ext>
              </a:extLst>
            </p:cNvPr>
            <p:cNvSpPr/>
            <p:nvPr/>
          </p:nvSpPr>
          <p:spPr>
            <a:xfrm>
              <a:off x="8085917" y="2729564"/>
              <a:ext cx="179912" cy="264022"/>
            </a:xfrm>
            <a:custGeom>
              <a:avLst/>
              <a:gdLst>
                <a:gd name="connsiteX0" fmla="*/ 38100 w 179912"/>
                <a:gd name="connsiteY0" fmla="*/ 244973 h 264022"/>
                <a:gd name="connsiteX1" fmla="*/ 38100 w 179912"/>
                <a:gd name="connsiteY1" fmla="*/ 98812 h 264022"/>
                <a:gd name="connsiteX2" fmla="*/ 169069 w 179912"/>
                <a:gd name="connsiteY2" fmla="*/ 36252 h 264022"/>
                <a:gd name="connsiteX3" fmla="*/ 178046 w 179912"/>
                <a:gd name="connsiteY3" fmla="*/ 10844 h 264022"/>
                <a:gd name="connsiteX4" fmla="*/ 152638 w 179912"/>
                <a:gd name="connsiteY4" fmla="*/ 1866 h 264022"/>
                <a:gd name="connsiteX5" fmla="*/ 10849 w 179912"/>
                <a:gd name="connsiteY5" fmla="*/ 69618 h 264022"/>
                <a:gd name="connsiteX6" fmla="*/ 0 w 179912"/>
                <a:gd name="connsiteY6" fmla="*/ 86801 h 264022"/>
                <a:gd name="connsiteX7" fmla="*/ 0 w 179912"/>
                <a:gd name="connsiteY7" fmla="*/ 244973 h 264022"/>
                <a:gd name="connsiteX8" fmla="*/ 19050 w 179912"/>
                <a:gd name="connsiteY8" fmla="*/ 264023 h 264022"/>
                <a:gd name="connsiteX9" fmla="*/ 19050 w 179912"/>
                <a:gd name="connsiteY9" fmla="*/ 264023 h 264022"/>
                <a:gd name="connsiteX10" fmla="*/ 38100 w 179912"/>
                <a:gd name="connsiteY10" fmla="*/ 244973 h 264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9912" h="264022">
                  <a:moveTo>
                    <a:pt x="38100" y="244973"/>
                  </a:moveTo>
                  <a:lnTo>
                    <a:pt x="38100" y="98812"/>
                  </a:lnTo>
                  <a:lnTo>
                    <a:pt x="169069" y="36252"/>
                  </a:lnTo>
                  <a:cubicBezTo>
                    <a:pt x="178564" y="31715"/>
                    <a:pt x="182583" y="20339"/>
                    <a:pt x="178046" y="10844"/>
                  </a:cubicBezTo>
                  <a:cubicBezTo>
                    <a:pt x="173509" y="1348"/>
                    <a:pt x="162134" y="-2671"/>
                    <a:pt x="152638" y="1866"/>
                  </a:cubicBezTo>
                  <a:lnTo>
                    <a:pt x="10849" y="69618"/>
                  </a:lnTo>
                  <a:cubicBezTo>
                    <a:pt x="4224" y="72777"/>
                    <a:pt x="5" y="79462"/>
                    <a:pt x="0" y="86801"/>
                  </a:cubicBezTo>
                  <a:lnTo>
                    <a:pt x="0" y="244973"/>
                  </a:lnTo>
                  <a:cubicBezTo>
                    <a:pt x="0" y="255494"/>
                    <a:pt x="8529" y="264023"/>
                    <a:pt x="19050" y="264023"/>
                  </a:cubicBezTo>
                  <a:lnTo>
                    <a:pt x="19050" y="264023"/>
                  </a:lnTo>
                  <a:cubicBezTo>
                    <a:pt x="29571" y="264023"/>
                    <a:pt x="38100" y="255494"/>
                    <a:pt x="38100" y="244973"/>
                  </a:cubicBezTo>
                  <a:close/>
                </a:path>
              </a:pathLst>
            </a:custGeom>
            <a:solidFill>
              <a:schemeClr val="accent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 name="Freeform: Shape 28">
              <a:extLst>
                <a:ext uri="{FF2B5EF4-FFF2-40B4-BE49-F238E27FC236}">
                  <a16:creationId xmlns:a16="http://schemas.microsoft.com/office/drawing/2014/main" id="{57E98A1E-1934-484B-BF33-72B82CE77EAD}"/>
                </a:ext>
              </a:extLst>
            </p:cNvPr>
            <p:cNvSpPr/>
            <p:nvPr/>
          </p:nvSpPr>
          <p:spPr>
            <a:xfrm>
              <a:off x="8420354" y="2729611"/>
              <a:ext cx="179912" cy="263975"/>
            </a:xfrm>
            <a:custGeom>
              <a:avLst/>
              <a:gdLst>
                <a:gd name="connsiteX0" fmla="*/ 179912 w 179912"/>
                <a:gd name="connsiteY0" fmla="*/ 244925 h 263975"/>
                <a:gd name="connsiteX1" fmla="*/ 179912 w 179912"/>
                <a:gd name="connsiteY1" fmla="*/ 86753 h 263975"/>
                <a:gd name="connsiteX2" fmla="*/ 169073 w 179912"/>
                <a:gd name="connsiteY2" fmla="*/ 69608 h 263975"/>
                <a:gd name="connsiteX3" fmla="*/ 27274 w 179912"/>
                <a:gd name="connsiteY3" fmla="*/ 1866 h 263975"/>
                <a:gd name="connsiteX4" fmla="*/ 1866 w 179912"/>
                <a:gd name="connsiteY4" fmla="*/ 10844 h 263975"/>
                <a:gd name="connsiteX5" fmla="*/ 10844 w 179912"/>
                <a:gd name="connsiteY5" fmla="*/ 36252 h 263975"/>
                <a:gd name="connsiteX6" fmla="*/ 141812 w 179912"/>
                <a:gd name="connsiteY6" fmla="*/ 98764 h 263975"/>
                <a:gd name="connsiteX7" fmla="*/ 141812 w 179912"/>
                <a:gd name="connsiteY7" fmla="*/ 244925 h 263975"/>
                <a:gd name="connsiteX8" fmla="*/ 160862 w 179912"/>
                <a:gd name="connsiteY8" fmla="*/ 263975 h 263975"/>
                <a:gd name="connsiteX9" fmla="*/ 179912 w 179912"/>
                <a:gd name="connsiteY9" fmla="*/ 244925 h 263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9912" h="263975">
                  <a:moveTo>
                    <a:pt x="179912" y="244925"/>
                  </a:moveTo>
                  <a:lnTo>
                    <a:pt x="179912" y="86753"/>
                  </a:lnTo>
                  <a:cubicBezTo>
                    <a:pt x="179895" y="79429"/>
                    <a:pt x="175681" y="72765"/>
                    <a:pt x="169073" y="69608"/>
                  </a:cubicBezTo>
                  <a:lnTo>
                    <a:pt x="27274" y="1866"/>
                  </a:lnTo>
                  <a:cubicBezTo>
                    <a:pt x="17779" y="-2671"/>
                    <a:pt x="6403" y="1348"/>
                    <a:pt x="1866" y="10844"/>
                  </a:cubicBezTo>
                  <a:cubicBezTo>
                    <a:pt x="-2671" y="20339"/>
                    <a:pt x="1348" y="31715"/>
                    <a:pt x="10844" y="36252"/>
                  </a:cubicBezTo>
                  <a:lnTo>
                    <a:pt x="141812" y="98764"/>
                  </a:lnTo>
                  <a:lnTo>
                    <a:pt x="141812" y="244925"/>
                  </a:lnTo>
                  <a:cubicBezTo>
                    <a:pt x="141812" y="255447"/>
                    <a:pt x="150341" y="263975"/>
                    <a:pt x="160862" y="263975"/>
                  </a:cubicBezTo>
                  <a:cubicBezTo>
                    <a:pt x="171384" y="263975"/>
                    <a:pt x="179912" y="255447"/>
                    <a:pt x="179912" y="244925"/>
                  </a:cubicBezTo>
                  <a:close/>
                </a:path>
              </a:pathLst>
            </a:custGeom>
            <a:solidFill>
              <a:schemeClr val="accent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386969994"/>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a:xfrm>
            <a:off x="667380" y="637519"/>
            <a:ext cx="11336039" cy="744014"/>
          </a:xfrm>
        </p:spPr>
        <p:txBody>
          <a:bodyPr>
            <a:normAutofit/>
          </a:bodyPr>
          <a:lstStyle/>
          <a:p>
            <a:r>
              <a:rPr lang="en-US" b="1">
                <a:solidFill>
                  <a:schemeClr val="bg1"/>
                </a:solidFill>
                <a:latin typeface="Segoe UI Semibold" panose="020B0702040204020203" pitchFamily="34" charset="0"/>
                <a:cs typeface="Segoe UI Semibold" panose="020B0702040204020203" pitchFamily="34" charset="0"/>
              </a:rPr>
              <a:t>Best practices to drive workload quality</a:t>
            </a:r>
          </a:p>
        </p:txBody>
      </p:sp>
      <p:sp>
        <p:nvSpPr>
          <p:cNvPr id="7" name="TextBox 6">
            <a:extLst>
              <a:ext uri="{FF2B5EF4-FFF2-40B4-BE49-F238E27FC236}">
                <a16:creationId xmlns:a16="http://schemas.microsoft.com/office/drawing/2014/main" id="{72211803-2C90-4CEB-998C-1D68912817B0}"/>
              </a:ext>
            </a:extLst>
          </p:cNvPr>
          <p:cNvSpPr txBox="1"/>
          <p:nvPr/>
        </p:nvSpPr>
        <p:spPr>
          <a:xfrm>
            <a:off x="414172" y="6121825"/>
            <a:ext cx="4150076" cy="369332"/>
          </a:xfrm>
          <a:prstGeom prst="rect">
            <a:avLst/>
          </a:prstGeom>
          <a:noFill/>
        </p:spPr>
        <p:txBody>
          <a:bodyPr wrap="square"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2917">
                      <a:srgbClr val="50E6FF"/>
                    </a:gs>
                    <a:gs pos="30000">
                      <a:srgbClr val="50E6FF"/>
                    </a:gs>
                  </a:gsLst>
                  <a:lin ang="5400000" scaled="0"/>
                </a:gradFill>
                <a:effectLst/>
                <a:uLnTx/>
                <a:uFillTx/>
                <a:latin typeface="Segoe UI"/>
                <a:ea typeface="+mn-ea"/>
                <a:cs typeface="+mn-cs"/>
                <a:hlinkClick r:id="rId3"/>
              </a:rPr>
              <a:t>https://aka.ms/architecture/framework</a:t>
            </a:r>
            <a:endParaRPr kumimoji="0" lang="en-US" sz="1800" b="0" i="0" u="none" strike="noStrike" kern="1200" cap="none" spc="0" normalizeH="0" baseline="0" noProof="0">
              <a:ln>
                <a:noFill/>
              </a:ln>
              <a:gradFill>
                <a:gsLst>
                  <a:gs pos="2917">
                    <a:srgbClr val="50E6FF"/>
                  </a:gs>
                  <a:gs pos="30000">
                    <a:srgbClr val="50E6FF"/>
                  </a:gs>
                </a:gsLst>
                <a:lin ang="5400000" scaled="0"/>
              </a:gradFill>
              <a:effectLst/>
              <a:uLnTx/>
              <a:uFillTx/>
              <a:latin typeface="Segoe UI"/>
              <a:ea typeface="+mn-ea"/>
              <a:cs typeface="+mn-cs"/>
            </a:endParaRPr>
          </a:p>
        </p:txBody>
      </p:sp>
      <p:graphicFrame>
        <p:nvGraphicFramePr>
          <p:cNvPr id="2" name="Table 3">
            <a:extLst>
              <a:ext uri="{FF2B5EF4-FFF2-40B4-BE49-F238E27FC236}">
                <a16:creationId xmlns:a16="http://schemas.microsoft.com/office/drawing/2014/main" id="{AEF783CE-2F84-4F11-8C6C-EB897912E490}"/>
              </a:ext>
            </a:extLst>
          </p:cNvPr>
          <p:cNvGraphicFramePr>
            <a:graphicFrameLocks noGrp="1"/>
          </p:cNvGraphicFramePr>
          <p:nvPr/>
        </p:nvGraphicFramePr>
        <p:xfrm>
          <a:off x="586740" y="1691577"/>
          <a:ext cx="11018520" cy="640080"/>
        </p:xfrm>
        <a:graphic>
          <a:graphicData uri="http://schemas.openxmlformats.org/drawingml/2006/table">
            <a:tbl>
              <a:tblPr>
                <a:tableStyleId>{5C22544A-7EE6-4342-B048-85BDC9FD1C3A}</a:tableStyleId>
              </a:tblPr>
              <a:tblGrid>
                <a:gridCol w="2203704">
                  <a:extLst>
                    <a:ext uri="{9D8B030D-6E8A-4147-A177-3AD203B41FA5}">
                      <a16:colId xmlns:a16="http://schemas.microsoft.com/office/drawing/2014/main" val="955085267"/>
                    </a:ext>
                  </a:extLst>
                </a:gridCol>
                <a:gridCol w="2203704">
                  <a:extLst>
                    <a:ext uri="{9D8B030D-6E8A-4147-A177-3AD203B41FA5}">
                      <a16:colId xmlns:a16="http://schemas.microsoft.com/office/drawing/2014/main" val="3239968485"/>
                    </a:ext>
                  </a:extLst>
                </a:gridCol>
                <a:gridCol w="2203704">
                  <a:extLst>
                    <a:ext uri="{9D8B030D-6E8A-4147-A177-3AD203B41FA5}">
                      <a16:colId xmlns:a16="http://schemas.microsoft.com/office/drawing/2014/main" val="802026703"/>
                    </a:ext>
                  </a:extLst>
                </a:gridCol>
                <a:gridCol w="2203704">
                  <a:extLst>
                    <a:ext uri="{9D8B030D-6E8A-4147-A177-3AD203B41FA5}">
                      <a16:colId xmlns:a16="http://schemas.microsoft.com/office/drawing/2014/main" val="1027851924"/>
                    </a:ext>
                  </a:extLst>
                </a:gridCol>
                <a:gridCol w="2203704">
                  <a:extLst>
                    <a:ext uri="{9D8B030D-6E8A-4147-A177-3AD203B41FA5}">
                      <a16:colId xmlns:a16="http://schemas.microsoft.com/office/drawing/2014/main" val="1306110681"/>
                    </a:ext>
                  </a:extLst>
                </a:gridCol>
              </a:tblGrid>
              <a:tr h="286201">
                <a:tc>
                  <a:txBody>
                    <a:bodyPr/>
                    <a:lstStyle/>
                    <a:p>
                      <a:pPr algn="ctr"/>
                      <a:r>
                        <a:rPr lang="en-US">
                          <a:solidFill>
                            <a:schemeClr val="bg1"/>
                          </a:solidFill>
                          <a:latin typeface="Segoe UI" panose="020B0502040204020203" pitchFamily="34" charset="0"/>
                          <a:cs typeface="Segoe UI" panose="020B0502040204020203" pitchFamily="34" charset="0"/>
                        </a:rPr>
                        <a:t>Cost</a:t>
                      </a:r>
                    </a:p>
                    <a:p>
                      <a:pPr algn="ctr"/>
                      <a:r>
                        <a:rPr lang="en-US">
                          <a:solidFill>
                            <a:schemeClr val="bg1"/>
                          </a:solidFill>
                          <a:latin typeface="Segoe UI" panose="020B0502040204020203" pitchFamily="34" charset="0"/>
                          <a:cs typeface="Segoe UI" panose="020B0502040204020203" pitchFamily="34" charset="0"/>
                        </a:rPr>
                        <a:t>Optimization</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solidFill>
                            <a:schemeClr val="bg1"/>
                          </a:solidFill>
                          <a:latin typeface="Segoe UI" panose="020B0502040204020203" pitchFamily="34" charset="0"/>
                          <a:cs typeface="Segoe UI" panose="020B0502040204020203" pitchFamily="34" charset="0"/>
                        </a:rPr>
                        <a:t>Operational Excellence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solidFill>
                            <a:schemeClr val="bg1"/>
                          </a:solidFill>
                          <a:latin typeface="Segoe UI" panose="020B0502040204020203" pitchFamily="34" charset="0"/>
                          <a:cs typeface="Segoe UI" panose="020B0502040204020203" pitchFamily="34" charset="0"/>
                        </a:rPr>
                        <a:t>Performance Efficiency</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solidFill>
                            <a:schemeClr val="bg1"/>
                          </a:solidFill>
                          <a:latin typeface="Segoe UI" panose="020B0502040204020203" pitchFamily="34" charset="0"/>
                          <a:cs typeface="Segoe UI" panose="020B0502040204020203" pitchFamily="34" charset="0"/>
                        </a:rPr>
                        <a:t>Reliability</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solidFill>
                            <a:schemeClr val="bg1"/>
                          </a:solidFill>
                          <a:latin typeface="Segoe UI" panose="020B0502040204020203" pitchFamily="34" charset="0"/>
                          <a:cs typeface="Segoe UI" panose="020B0502040204020203" pitchFamily="34" charset="0"/>
                        </a:rPr>
                        <a:t>Security</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2707424"/>
                  </a:ext>
                </a:extLst>
              </a:tr>
            </a:tbl>
          </a:graphicData>
        </a:graphic>
      </p:graphicFrame>
      <p:sp>
        <p:nvSpPr>
          <p:cNvPr id="4" name="Oval 3">
            <a:extLst>
              <a:ext uri="{FF2B5EF4-FFF2-40B4-BE49-F238E27FC236}">
                <a16:creationId xmlns:a16="http://schemas.microsoft.com/office/drawing/2014/main" id="{107696BF-D659-4AA8-BF73-F348F83A5022}"/>
              </a:ext>
            </a:extLst>
          </p:cNvPr>
          <p:cNvSpPr/>
          <p:nvPr/>
        </p:nvSpPr>
        <p:spPr bwMode="auto">
          <a:xfrm>
            <a:off x="1061174" y="2361584"/>
            <a:ext cx="1280160" cy="1280160"/>
          </a:xfrm>
          <a:prstGeom prst="ellipse">
            <a:avLst/>
          </a:prstGeom>
          <a:solidFill>
            <a:schemeClr val="bg1"/>
          </a:solidFill>
          <a:ln>
            <a:solidFill>
              <a:schemeClr val="bg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prstClr val="white"/>
              </a:solidFill>
              <a:effectLst/>
              <a:uLnTx/>
              <a:uFillTx/>
              <a:latin typeface="Calibri" panose="020F0502020204030204"/>
              <a:ea typeface="Segoe UI" pitchFamily="34" charset="0"/>
              <a:cs typeface="Segoe UI" pitchFamily="34" charset="0"/>
            </a:endParaRPr>
          </a:p>
        </p:txBody>
      </p:sp>
      <p:sp>
        <p:nvSpPr>
          <p:cNvPr id="5" name="Oval 4">
            <a:extLst>
              <a:ext uri="{FF2B5EF4-FFF2-40B4-BE49-F238E27FC236}">
                <a16:creationId xmlns:a16="http://schemas.microsoft.com/office/drawing/2014/main" id="{BF68948D-6B67-478F-8C6F-7B118678DDDB}"/>
              </a:ext>
            </a:extLst>
          </p:cNvPr>
          <p:cNvSpPr/>
          <p:nvPr/>
        </p:nvSpPr>
        <p:spPr bwMode="auto">
          <a:xfrm>
            <a:off x="3275120" y="2366993"/>
            <a:ext cx="1280160" cy="1280160"/>
          </a:xfrm>
          <a:prstGeom prst="ellipse">
            <a:avLst/>
          </a:prstGeom>
          <a:solidFill>
            <a:schemeClr val="bg1"/>
          </a:solidFill>
          <a:ln>
            <a:solidFill>
              <a:schemeClr val="bg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prstClr val="white"/>
              </a:solidFill>
              <a:effectLst/>
              <a:uLnTx/>
              <a:uFillTx/>
              <a:latin typeface="Calibri" panose="020F0502020204030204"/>
              <a:ea typeface="Segoe UI" pitchFamily="34" charset="0"/>
              <a:cs typeface="Segoe UI" pitchFamily="34" charset="0"/>
            </a:endParaRPr>
          </a:p>
        </p:txBody>
      </p:sp>
      <p:sp>
        <p:nvSpPr>
          <p:cNvPr id="8" name="Oval 7">
            <a:extLst>
              <a:ext uri="{FF2B5EF4-FFF2-40B4-BE49-F238E27FC236}">
                <a16:creationId xmlns:a16="http://schemas.microsoft.com/office/drawing/2014/main" id="{FDC706F9-6F44-4BEE-B4D2-B4FEBAD5B75F}"/>
              </a:ext>
            </a:extLst>
          </p:cNvPr>
          <p:cNvSpPr/>
          <p:nvPr/>
        </p:nvSpPr>
        <p:spPr bwMode="auto">
          <a:xfrm>
            <a:off x="5489066" y="2372502"/>
            <a:ext cx="1280160" cy="1280160"/>
          </a:xfrm>
          <a:prstGeom prst="ellipse">
            <a:avLst/>
          </a:prstGeom>
          <a:solidFill>
            <a:schemeClr val="bg1"/>
          </a:solidFill>
          <a:ln>
            <a:solidFill>
              <a:schemeClr val="bg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prstClr val="white"/>
              </a:solidFill>
              <a:effectLst/>
              <a:uLnTx/>
              <a:uFillTx/>
              <a:latin typeface="Calibri" panose="020F0502020204030204"/>
              <a:ea typeface="Segoe UI" pitchFamily="34" charset="0"/>
              <a:cs typeface="Segoe UI" pitchFamily="34" charset="0"/>
            </a:endParaRPr>
          </a:p>
        </p:txBody>
      </p:sp>
      <p:sp>
        <p:nvSpPr>
          <p:cNvPr id="9" name="Oval 8">
            <a:extLst>
              <a:ext uri="{FF2B5EF4-FFF2-40B4-BE49-F238E27FC236}">
                <a16:creationId xmlns:a16="http://schemas.microsoft.com/office/drawing/2014/main" id="{372F5C69-C98D-441A-89F6-ECCE57A05507}"/>
              </a:ext>
            </a:extLst>
          </p:cNvPr>
          <p:cNvSpPr/>
          <p:nvPr/>
        </p:nvSpPr>
        <p:spPr bwMode="auto">
          <a:xfrm>
            <a:off x="7712251" y="2361584"/>
            <a:ext cx="1280160" cy="1280160"/>
          </a:xfrm>
          <a:prstGeom prst="ellipse">
            <a:avLst/>
          </a:prstGeom>
          <a:solidFill>
            <a:schemeClr val="bg1"/>
          </a:solidFill>
          <a:ln>
            <a:solidFill>
              <a:schemeClr val="bg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prstClr val="white"/>
              </a:solidFill>
              <a:effectLst/>
              <a:uLnTx/>
              <a:uFillTx/>
              <a:latin typeface="Calibri" panose="020F0502020204030204"/>
              <a:ea typeface="Segoe UI" pitchFamily="34" charset="0"/>
              <a:cs typeface="Segoe UI" pitchFamily="34" charset="0"/>
            </a:endParaRPr>
          </a:p>
        </p:txBody>
      </p:sp>
      <p:sp>
        <p:nvSpPr>
          <p:cNvPr id="10" name="Oval 9">
            <a:extLst>
              <a:ext uri="{FF2B5EF4-FFF2-40B4-BE49-F238E27FC236}">
                <a16:creationId xmlns:a16="http://schemas.microsoft.com/office/drawing/2014/main" id="{613C9744-E67F-4F3D-8C34-6A47A3AE41B7}"/>
              </a:ext>
            </a:extLst>
          </p:cNvPr>
          <p:cNvSpPr/>
          <p:nvPr/>
        </p:nvSpPr>
        <p:spPr bwMode="auto">
          <a:xfrm>
            <a:off x="9916958" y="2372502"/>
            <a:ext cx="1280160" cy="1280160"/>
          </a:xfrm>
          <a:prstGeom prst="ellipse">
            <a:avLst/>
          </a:prstGeom>
          <a:solidFill>
            <a:schemeClr val="bg1"/>
          </a:solidFill>
          <a:ln>
            <a:solidFill>
              <a:schemeClr val="bg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prstClr val="white"/>
              </a:solidFill>
              <a:effectLst/>
              <a:uLnTx/>
              <a:uFillTx/>
              <a:latin typeface="Calibri" panose="020F0502020204030204"/>
              <a:ea typeface="Segoe UI" pitchFamily="34" charset="0"/>
              <a:cs typeface="Segoe UI" pitchFamily="34" charset="0"/>
            </a:endParaRPr>
          </a:p>
        </p:txBody>
      </p:sp>
      <p:pic>
        <p:nvPicPr>
          <p:cNvPr id="11" name="Picture 10">
            <a:extLst>
              <a:ext uri="{FF2B5EF4-FFF2-40B4-BE49-F238E27FC236}">
                <a16:creationId xmlns:a16="http://schemas.microsoft.com/office/drawing/2014/main" id="{A6832A6F-4930-409A-88DE-57F8E9AF47D8}"/>
              </a:ext>
            </a:extLst>
          </p:cNvPr>
          <p:cNvPicPr>
            <a:picLocks noChangeAspect="1"/>
          </p:cNvPicPr>
          <p:nvPr/>
        </p:nvPicPr>
        <p:blipFill>
          <a:blip r:embed="rId4"/>
          <a:stretch>
            <a:fillRect/>
          </a:stretch>
        </p:blipFill>
        <p:spPr>
          <a:xfrm>
            <a:off x="1461394" y="2727344"/>
            <a:ext cx="479720" cy="548640"/>
          </a:xfrm>
          <a:prstGeom prst="rect">
            <a:avLst/>
          </a:prstGeom>
        </p:spPr>
      </p:pic>
      <p:pic>
        <p:nvPicPr>
          <p:cNvPr id="12" name="Picture 11">
            <a:extLst>
              <a:ext uri="{FF2B5EF4-FFF2-40B4-BE49-F238E27FC236}">
                <a16:creationId xmlns:a16="http://schemas.microsoft.com/office/drawing/2014/main" id="{C2A243E4-A536-41C6-B610-ECB56DC652E8}"/>
              </a:ext>
            </a:extLst>
          </p:cNvPr>
          <p:cNvPicPr>
            <a:picLocks noChangeAspect="1"/>
          </p:cNvPicPr>
          <p:nvPr/>
        </p:nvPicPr>
        <p:blipFill>
          <a:blip r:embed="rId5"/>
          <a:stretch>
            <a:fillRect/>
          </a:stretch>
        </p:blipFill>
        <p:spPr>
          <a:xfrm>
            <a:off x="3595160" y="2687033"/>
            <a:ext cx="640080" cy="640080"/>
          </a:xfrm>
          <a:prstGeom prst="rect">
            <a:avLst/>
          </a:prstGeom>
        </p:spPr>
      </p:pic>
      <p:pic>
        <p:nvPicPr>
          <p:cNvPr id="13" name="Picture 12">
            <a:extLst>
              <a:ext uri="{FF2B5EF4-FFF2-40B4-BE49-F238E27FC236}">
                <a16:creationId xmlns:a16="http://schemas.microsoft.com/office/drawing/2014/main" id="{7C70D69F-7206-4075-9624-688B6D2858B3}"/>
              </a:ext>
            </a:extLst>
          </p:cNvPr>
          <p:cNvPicPr>
            <a:picLocks noChangeAspect="1"/>
          </p:cNvPicPr>
          <p:nvPr/>
        </p:nvPicPr>
        <p:blipFill>
          <a:blip r:embed="rId6"/>
          <a:stretch>
            <a:fillRect/>
          </a:stretch>
        </p:blipFill>
        <p:spPr>
          <a:xfrm>
            <a:off x="10313125" y="2601102"/>
            <a:ext cx="487826" cy="822960"/>
          </a:xfrm>
          <a:prstGeom prst="rect">
            <a:avLst/>
          </a:prstGeom>
        </p:spPr>
      </p:pic>
      <p:pic>
        <p:nvPicPr>
          <p:cNvPr id="15" name="Picture 14">
            <a:extLst>
              <a:ext uri="{FF2B5EF4-FFF2-40B4-BE49-F238E27FC236}">
                <a16:creationId xmlns:a16="http://schemas.microsoft.com/office/drawing/2014/main" id="{9D975E5D-3DC1-48A8-ABB4-CFC6904CC1B7}"/>
              </a:ext>
            </a:extLst>
          </p:cNvPr>
          <p:cNvPicPr>
            <a:picLocks noChangeAspect="1"/>
          </p:cNvPicPr>
          <p:nvPr/>
        </p:nvPicPr>
        <p:blipFill>
          <a:blip r:embed="rId7"/>
          <a:stretch>
            <a:fillRect/>
          </a:stretch>
        </p:blipFill>
        <p:spPr>
          <a:xfrm>
            <a:off x="5799199" y="2738262"/>
            <a:ext cx="659895" cy="548640"/>
          </a:xfrm>
          <a:prstGeom prst="rect">
            <a:avLst/>
          </a:prstGeom>
        </p:spPr>
      </p:pic>
      <p:graphicFrame>
        <p:nvGraphicFramePr>
          <p:cNvPr id="21" name="Table 3">
            <a:extLst>
              <a:ext uri="{FF2B5EF4-FFF2-40B4-BE49-F238E27FC236}">
                <a16:creationId xmlns:a16="http://schemas.microsoft.com/office/drawing/2014/main" id="{E228D422-ECA7-413E-AA63-4588C19E2215}"/>
              </a:ext>
            </a:extLst>
          </p:cNvPr>
          <p:cNvGraphicFramePr>
            <a:graphicFrameLocks noGrp="1"/>
          </p:cNvGraphicFramePr>
          <p:nvPr/>
        </p:nvGraphicFramePr>
        <p:xfrm>
          <a:off x="706089" y="3961784"/>
          <a:ext cx="11018520" cy="2529840"/>
        </p:xfrm>
        <a:graphic>
          <a:graphicData uri="http://schemas.openxmlformats.org/drawingml/2006/table">
            <a:tbl>
              <a:tblPr>
                <a:tableStyleId>{5C22544A-7EE6-4342-B048-85BDC9FD1C3A}</a:tableStyleId>
              </a:tblPr>
              <a:tblGrid>
                <a:gridCol w="2203704">
                  <a:extLst>
                    <a:ext uri="{9D8B030D-6E8A-4147-A177-3AD203B41FA5}">
                      <a16:colId xmlns:a16="http://schemas.microsoft.com/office/drawing/2014/main" val="955085267"/>
                    </a:ext>
                  </a:extLst>
                </a:gridCol>
                <a:gridCol w="2203704">
                  <a:extLst>
                    <a:ext uri="{9D8B030D-6E8A-4147-A177-3AD203B41FA5}">
                      <a16:colId xmlns:a16="http://schemas.microsoft.com/office/drawing/2014/main" val="3239968485"/>
                    </a:ext>
                  </a:extLst>
                </a:gridCol>
                <a:gridCol w="2203704">
                  <a:extLst>
                    <a:ext uri="{9D8B030D-6E8A-4147-A177-3AD203B41FA5}">
                      <a16:colId xmlns:a16="http://schemas.microsoft.com/office/drawing/2014/main" val="802026703"/>
                    </a:ext>
                  </a:extLst>
                </a:gridCol>
                <a:gridCol w="2203704">
                  <a:extLst>
                    <a:ext uri="{9D8B030D-6E8A-4147-A177-3AD203B41FA5}">
                      <a16:colId xmlns:a16="http://schemas.microsoft.com/office/drawing/2014/main" val="1027851924"/>
                    </a:ext>
                  </a:extLst>
                </a:gridCol>
                <a:gridCol w="2203704">
                  <a:extLst>
                    <a:ext uri="{9D8B030D-6E8A-4147-A177-3AD203B41FA5}">
                      <a16:colId xmlns:a16="http://schemas.microsoft.com/office/drawing/2014/main" val="1306110681"/>
                    </a:ext>
                  </a:extLst>
                </a:gridCol>
              </a:tblGrid>
              <a:tr h="286201">
                <a:tc>
                  <a:txBody>
                    <a:bodyPr/>
                    <a:lstStyle/>
                    <a:p>
                      <a:pPr marL="285750" indent="-285750" algn="l">
                        <a:buFont typeface="Wingdings" panose="05000000000000000000" pitchFamily="2" charset="2"/>
                        <a:buChar char="ü"/>
                      </a:pPr>
                      <a:r>
                        <a:rPr lang="en-US" sz="1600">
                          <a:solidFill>
                            <a:schemeClr val="bg1"/>
                          </a:solidFill>
                          <a:latin typeface="Segoe UI" panose="020B0502040204020203" pitchFamily="34" charset="0"/>
                          <a:cs typeface="Segoe UI" panose="020B0502040204020203" pitchFamily="34" charset="0"/>
                        </a:rPr>
                        <a:t>Azure Hybrid Benefit</a:t>
                      </a:r>
                    </a:p>
                    <a:p>
                      <a:pPr marL="285750" indent="-285750" algn="l">
                        <a:buFont typeface="Wingdings" panose="05000000000000000000" pitchFamily="2" charset="2"/>
                        <a:buChar char="ü"/>
                      </a:pPr>
                      <a:r>
                        <a:rPr lang="en-US" sz="1600">
                          <a:solidFill>
                            <a:schemeClr val="bg1"/>
                          </a:solidFill>
                          <a:latin typeface="Segoe UI" panose="020B0502040204020203" pitchFamily="34" charset="0"/>
                          <a:cs typeface="Segoe UI" panose="020B0502040204020203" pitchFamily="34" charset="0"/>
                        </a:rPr>
                        <a:t>Reserve Instances</a:t>
                      </a:r>
                    </a:p>
                    <a:p>
                      <a:pPr marL="285750" indent="-285750" algn="l">
                        <a:buFont typeface="Wingdings" panose="05000000000000000000" pitchFamily="2" charset="2"/>
                        <a:buChar char="ü"/>
                      </a:pPr>
                      <a:r>
                        <a:rPr lang="en-US" sz="1600">
                          <a:solidFill>
                            <a:schemeClr val="bg1"/>
                          </a:solidFill>
                          <a:latin typeface="Segoe UI" panose="020B0502040204020203" pitchFamily="34" charset="0"/>
                          <a:cs typeface="Segoe UI" panose="020B0502040204020203" pitchFamily="34" charset="0"/>
                        </a:rPr>
                        <a:t>Shutdown</a:t>
                      </a:r>
                    </a:p>
                    <a:p>
                      <a:pPr marL="285750" indent="-285750" algn="l">
                        <a:buFont typeface="Wingdings" panose="05000000000000000000" pitchFamily="2" charset="2"/>
                        <a:buChar char="ü"/>
                      </a:pPr>
                      <a:r>
                        <a:rPr lang="en-US" sz="1600">
                          <a:solidFill>
                            <a:schemeClr val="bg1"/>
                          </a:solidFill>
                          <a:latin typeface="Segoe UI" panose="020B0502040204020203" pitchFamily="34" charset="0"/>
                          <a:cs typeface="Segoe UI" panose="020B0502040204020203" pitchFamily="34" charset="0"/>
                        </a:rPr>
                        <a:t>Resize</a:t>
                      </a:r>
                    </a:p>
                    <a:p>
                      <a:pPr marL="285750" indent="-285750" algn="l">
                        <a:buFont typeface="Wingdings" panose="05000000000000000000" pitchFamily="2" charset="2"/>
                        <a:buChar char="ü"/>
                      </a:pPr>
                      <a:r>
                        <a:rPr lang="en-US" sz="1600">
                          <a:solidFill>
                            <a:schemeClr val="bg1"/>
                          </a:solidFill>
                          <a:latin typeface="Segoe UI" panose="020B0502040204020203" pitchFamily="34" charset="0"/>
                          <a:cs typeface="Segoe UI" panose="020B0502040204020203" pitchFamily="34" charset="0"/>
                        </a:rPr>
                        <a:t>Move to PAAS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1600">
                          <a:solidFill>
                            <a:schemeClr val="bg1"/>
                          </a:solidFill>
                          <a:latin typeface="Segoe UI" panose="020B0502040204020203" pitchFamily="34" charset="0"/>
                          <a:cs typeface="Segoe UI" panose="020B0502040204020203" pitchFamily="34" charset="0"/>
                        </a:rPr>
                        <a:t>DevOps</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1600">
                          <a:solidFill>
                            <a:schemeClr val="bg1"/>
                          </a:solidFill>
                          <a:latin typeface="Segoe UI" panose="020B0502040204020203" pitchFamily="34" charset="0"/>
                          <a:cs typeface="Segoe UI" panose="020B0502040204020203" pitchFamily="34" charset="0"/>
                        </a:rPr>
                        <a:t>Deployment</a:t>
                      </a:r>
                    </a:p>
                    <a:p>
                      <a:pPr marL="285750" indent="-285750" algn="l">
                        <a:buFont typeface="Wingdings" panose="05000000000000000000" pitchFamily="2" charset="2"/>
                        <a:buChar char="ü"/>
                      </a:pPr>
                      <a:r>
                        <a:rPr lang="en-US" sz="1600">
                          <a:solidFill>
                            <a:schemeClr val="bg1"/>
                          </a:solidFill>
                          <a:latin typeface="Segoe UI" panose="020B0502040204020203" pitchFamily="34" charset="0"/>
                          <a:cs typeface="Segoe UI" panose="020B0502040204020203" pitchFamily="34" charset="0"/>
                        </a:rPr>
                        <a:t>Monitor</a:t>
                      </a:r>
                    </a:p>
                    <a:p>
                      <a:pPr marL="285750" indent="-285750" algn="l">
                        <a:buFont typeface="Wingdings" panose="05000000000000000000" pitchFamily="2" charset="2"/>
                        <a:buChar char="ü"/>
                      </a:pPr>
                      <a:r>
                        <a:rPr lang="en-US" sz="1600">
                          <a:solidFill>
                            <a:schemeClr val="bg1"/>
                          </a:solidFill>
                          <a:latin typeface="Segoe UI" panose="020B0502040204020203" pitchFamily="34" charset="0"/>
                          <a:cs typeface="Segoe UI" panose="020B0502040204020203" pitchFamily="34" charset="0"/>
                        </a:rPr>
                        <a:t>Processes and cadence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indent="-285750" algn="l">
                        <a:buFont typeface="Wingdings" panose="05000000000000000000" pitchFamily="2" charset="2"/>
                        <a:buChar char="ü"/>
                      </a:pPr>
                      <a:r>
                        <a:rPr lang="en-US" sz="1600">
                          <a:solidFill>
                            <a:schemeClr val="bg1"/>
                          </a:solidFill>
                          <a:latin typeface="Segoe UI" panose="020B0502040204020203" pitchFamily="34" charset="0"/>
                          <a:cs typeface="Segoe UI" panose="020B0502040204020203" pitchFamily="34" charset="0"/>
                        </a:rPr>
                        <a:t>Design for scaling</a:t>
                      </a:r>
                    </a:p>
                    <a:p>
                      <a:pPr marL="285750" indent="-285750" algn="l">
                        <a:buFont typeface="Wingdings" panose="05000000000000000000" pitchFamily="2" charset="2"/>
                        <a:buChar char="ü"/>
                      </a:pPr>
                      <a:r>
                        <a:rPr lang="en-US" sz="1600">
                          <a:solidFill>
                            <a:schemeClr val="bg1"/>
                          </a:solidFill>
                          <a:latin typeface="Segoe UI" panose="020B0502040204020203" pitchFamily="34" charset="0"/>
                          <a:cs typeface="Segoe UI" panose="020B0502040204020203" pitchFamily="34" charset="0"/>
                        </a:rPr>
                        <a:t>Monitor performance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indent="-285750" algn="l">
                        <a:buFont typeface="Wingdings" panose="05000000000000000000" pitchFamily="2" charset="2"/>
                        <a:buChar char="ü"/>
                      </a:pPr>
                      <a:r>
                        <a:rPr lang="en-US" sz="1600">
                          <a:solidFill>
                            <a:schemeClr val="bg1"/>
                          </a:solidFill>
                          <a:latin typeface="Segoe UI" panose="020B0502040204020203" pitchFamily="34" charset="0"/>
                          <a:cs typeface="Segoe UI" panose="020B0502040204020203" pitchFamily="34" charset="0"/>
                        </a:rPr>
                        <a:t>Define requirements</a:t>
                      </a:r>
                    </a:p>
                    <a:p>
                      <a:pPr marL="285750" indent="-285750" algn="l">
                        <a:buFont typeface="Wingdings" panose="05000000000000000000" pitchFamily="2" charset="2"/>
                        <a:buChar char="ü"/>
                      </a:pPr>
                      <a:r>
                        <a:rPr lang="en-US" sz="1600">
                          <a:solidFill>
                            <a:schemeClr val="bg1"/>
                          </a:solidFill>
                          <a:latin typeface="Segoe UI" panose="020B0502040204020203" pitchFamily="34" charset="0"/>
                          <a:cs typeface="Segoe UI" panose="020B0502040204020203" pitchFamily="34" charset="0"/>
                        </a:rPr>
                        <a:t>Test with simulations and forced failovers</a:t>
                      </a:r>
                    </a:p>
                    <a:p>
                      <a:pPr marL="285750" indent="-285750" algn="l">
                        <a:buFont typeface="Wingdings" panose="05000000000000000000" pitchFamily="2" charset="2"/>
                        <a:buChar char="ü"/>
                      </a:pPr>
                      <a:r>
                        <a:rPr lang="en-US" sz="1600">
                          <a:solidFill>
                            <a:schemeClr val="bg1"/>
                          </a:solidFill>
                          <a:latin typeface="Segoe UI" panose="020B0502040204020203" pitchFamily="34" charset="0"/>
                          <a:cs typeface="Segoe UI" panose="020B0502040204020203" pitchFamily="34" charset="0"/>
                        </a:rPr>
                        <a:t>Deploy consistently</a:t>
                      </a:r>
                    </a:p>
                    <a:p>
                      <a:pPr marL="285750" indent="-285750" algn="l">
                        <a:buFont typeface="Wingdings" panose="05000000000000000000" pitchFamily="2" charset="2"/>
                        <a:buChar char="ü"/>
                      </a:pPr>
                      <a:r>
                        <a:rPr lang="en-US" sz="1600">
                          <a:solidFill>
                            <a:schemeClr val="bg1"/>
                          </a:solidFill>
                          <a:latin typeface="Segoe UI" panose="020B0502040204020203" pitchFamily="34" charset="0"/>
                          <a:cs typeface="Segoe UI" panose="020B0502040204020203" pitchFamily="34" charset="0"/>
                        </a:rPr>
                        <a:t>Monitor health</a:t>
                      </a:r>
                    </a:p>
                    <a:p>
                      <a:pPr marL="285750" indent="-285750" algn="l">
                        <a:buFont typeface="Wingdings" panose="05000000000000000000" pitchFamily="2" charset="2"/>
                        <a:buChar char="ü"/>
                      </a:pPr>
                      <a:r>
                        <a:rPr lang="en-US" sz="1600">
                          <a:solidFill>
                            <a:schemeClr val="bg1"/>
                          </a:solidFill>
                          <a:latin typeface="Segoe UI" panose="020B0502040204020203" pitchFamily="34" charset="0"/>
                          <a:cs typeface="Segoe UI" panose="020B0502040204020203" pitchFamily="34" charset="0"/>
                        </a:rPr>
                        <a:t>Respond to failure and disaster</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indent="-285750" algn="l">
                        <a:buFont typeface="Wingdings" panose="05000000000000000000" pitchFamily="2" charset="2"/>
                        <a:buChar char="ü"/>
                      </a:pPr>
                      <a:r>
                        <a:rPr lang="en-US" sz="1600">
                          <a:solidFill>
                            <a:schemeClr val="bg1"/>
                          </a:solidFill>
                          <a:latin typeface="Segoe UI" panose="020B0502040204020203" pitchFamily="34" charset="0"/>
                          <a:cs typeface="Segoe UI" panose="020B0502040204020203" pitchFamily="34" charset="0"/>
                        </a:rPr>
                        <a:t>Identity and access management</a:t>
                      </a:r>
                    </a:p>
                    <a:p>
                      <a:pPr marL="285750" indent="-285750" algn="l">
                        <a:buFont typeface="Wingdings" panose="05000000000000000000" pitchFamily="2" charset="2"/>
                        <a:buChar char="ü"/>
                      </a:pPr>
                      <a:r>
                        <a:rPr lang="en-US" sz="1600">
                          <a:solidFill>
                            <a:schemeClr val="bg1"/>
                          </a:solidFill>
                          <a:latin typeface="Segoe UI" panose="020B0502040204020203" pitchFamily="34" charset="0"/>
                          <a:cs typeface="Segoe UI" panose="020B0502040204020203" pitchFamily="34" charset="0"/>
                        </a:rPr>
                        <a:t>Infra protection</a:t>
                      </a:r>
                    </a:p>
                    <a:p>
                      <a:pPr marL="285750" indent="-285750" algn="l">
                        <a:buFont typeface="Wingdings" panose="05000000000000000000" pitchFamily="2" charset="2"/>
                        <a:buChar char="ü"/>
                      </a:pPr>
                      <a:r>
                        <a:rPr lang="en-US" sz="1600">
                          <a:solidFill>
                            <a:schemeClr val="bg1"/>
                          </a:solidFill>
                          <a:latin typeface="Segoe UI" panose="020B0502040204020203" pitchFamily="34" charset="0"/>
                          <a:cs typeface="Segoe UI" panose="020B0502040204020203" pitchFamily="34" charset="0"/>
                        </a:rPr>
                        <a:t>App security</a:t>
                      </a:r>
                    </a:p>
                    <a:p>
                      <a:pPr marL="285750" indent="-285750" algn="l">
                        <a:buFont typeface="Wingdings" panose="05000000000000000000" pitchFamily="2" charset="2"/>
                        <a:buChar char="ü"/>
                      </a:pPr>
                      <a:r>
                        <a:rPr lang="en-US" sz="1600">
                          <a:solidFill>
                            <a:schemeClr val="bg1"/>
                          </a:solidFill>
                          <a:latin typeface="Segoe UI" panose="020B0502040204020203" pitchFamily="34" charset="0"/>
                          <a:cs typeface="Segoe UI" panose="020B0502040204020203" pitchFamily="34" charset="0"/>
                        </a:rPr>
                        <a:t>Data encryption and sovereignty</a:t>
                      </a:r>
                    </a:p>
                    <a:p>
                      <a:pPr marL="285750" indent="-285750" algn="l">
                        <a:buFont typeface="Wingdings" panose="05000000000000000000" pitchFamily="2" charset="2"/>
                        <a:buChar char="ü"/>
                      </a:pPr>
                      <a:r>
                        <a:rPr lang="en-US" sz="1600">
                          <a:solidFill>
                            <a:schemeClr val="bg1"/>
                          </a:solidFill>
                          <a:latin typeface="Segoe UI" panose="020B0502040204020203" pitchFamily="34" charset="0"/>
                          <a:cs typeface="Segoe UI" panose="020B0502040204020203" pitchFamily="34" charset="0"/>
                        </a:rPr>
                        <a:t>Security operations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2707424"/>
                  </a:ext>
                </a:extLst>
              </a:tr>
            </a:tbl>
          </a:graphicData>
        </a:graphic>
      </p:graphicFrame>
      <p:grpSp>
        <p:nvGrpSpPr>
          <p:cNvPr id="16" name="Graphic 3" descr="Blockchain">
            <a:extLst>
              <a:ext uri="{FF2B5EF4-FFF2-40B4-BE49-F238E27FC236}">
                <a16:creationId xmlns:a16="http://schemas.microsoft.com/office/drawing/2014/main" id="{C6484450-32DB-4F8D-AEB5-F86831E86B14}"/>
              </a:ext>
            </a:extLst>
          </p:cNvPr>
          <p:cNvGrpSpPr/>
          <p:nvPr/>
        </p:nvGrpSpPr>
        <p:grpSpPr>
          <a:xfrm>
            <a:off x="7895131" y="2509662"/>
            <a:ext cx="914400" cy="914400"/>
            <a:chOff x="7885892" y="2434298"/>
            <a:chExt cx="914400" cy="914400"/>
          </a:xfrm>
        </p:grpSpPr>
        <p:sp>
          <p:nvSpPr>
            <p:cNvPr id="18" name="Freeform: Shape 17">
              <a:extLst>
                <a:ext uri="{FF2B5EF4-FFF2-40B4-BE49-F238E27FC236}">
                  <a16:creationId xmlns:a16="http://schemas.microsoft.com/office/drawing/2014/main" id="{A90440F3-DC61-4439-923C-A51B70DAA6BB}"/>
                </a:ext>
              </a:extLst>
            </p:cNvPr>
            <p:cNvSpPr/>
            <p:nvPr/>
          </p:nvSpPr>
          <p:spPr>
            <a:xfrm>
              <a:off x="7952567" y="3022695"/>
              <a:ext cx="143160" cy="249802"/>
            </a:xfrm>
            <a:custGeom>
              <a:avLst/>
              <a:gdLst>
                <a:gd name="connsiteX0" fmla="*/ 0 w 143160"/>
                <a:gd name="connsiteY0" fmla="*/ 15250 h 249802"/>
                <a:gd name="connsiteX1" fmla="*/ 0 w 143160"/>
                <a:gd name="connsiteY1" fmla="*/ 163030 h 249802"/>
                <a:gd name="connsiteX2" fmla="*/ 143161 w 143160"/>
                <a:gd name="connsiteY2" fmla="*/ 249803 h 249802"/>
                <a:gd name="connsiteX3" fmla="*/ 143161 w 143160"/>
                <a:gd name="connsiteY3" fmla="*/ 86735 h 249802"/>
                <a:gd name="connsiteX4" fmla="*/ 0 w 143160"/>
                <a:gd name="connsiteY4" fmla="*/ 0 h 249802"/>
                <a:gd name="connsiteX5" fmla="*/ 0 w 143160"/>
                <a:gd name="connsiteY5" fmla="*/ 15250 h 249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3160" h="249802">
                  <a:moveTo>
                    <a:pt x="0" y="15250"/>
                  </a:moveTo>
                  <a:lnTo>
                    <a:pt x="0" y="163030"/>
                  </a:lnTo>
                  <a:lnTo>
                    <a:pt x="143161" y="249803"/>
                  </a:lnTo>
                  <a:lnTo>
                    <a:pt x="143161" y="86735"/>
                  </a:lnTo>
                  <a:lnTo>
                    <a:pt x="0" y="0"/>
                  </a:lnTo>
                  <a:lnTo>
                    <a:pt x="0" y="15250"/>
                  </a:lnTo>
                  <a:close/>
                </a:path>
              </a:pathLst>
            </a:custGeom>
            <a:solidFill>
              <a:srgbClr val="4BE8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 name="Freeform: Shape 19">
              <a:extLst>
                <a:ext uri="{FF2B5EF4-FFF2-40B4-BE49-F238E27FC236}">
                  <a16:creationId xmlns:a16="http://schemas.microsoft.com/office/drawing/2014/main" id="{93013636-F5B6-459E-86FD-9ABE3434CE53}"/>
                </a:ext>
              </a:extLst>
            </p:cNvPr>
            <p:cNvSpPr/>
            <p:nvPr/>
          </p:nvSpPr>
          <p:spPr>
            <a:xfrm>
              <a:off x="8590456" y="3022609"/>
              <a:ext cx="143160" cy="249888"/>
            </a:xfrm>
            <a:custGeom>
              <a:avLst/>
              <a:gdLst>
                <a:gd name="connsiteX0" fmla="*/ 0 w 143160"/>
                <a:gd name="connsiteY0" fmla="*/ 249888 h 249888"/>
                <a:gd name="connsiteX1" fmla="*/ 143161 w 143160"/>
                <a:gd name="connsiteY1" fmla="*/ 163116 h 249888"/>
                <a:gd name="connsiteX2" fmla="*/ 143161 w 143160"/>
                <a:gd name="connsiteY2" fmla="*/ 0 h 249888"/>
                <a:gd name="connsiteX3" fmla="*/ 0 w 143160"/>
                <a:gd name="connsiteY3" fmla="*/ 86725 h 249888"/>
                <a:gd name="connsiteX4" fmla="*/ 0 w 143160"/>
                <a:gd name="connsiteY4" fmla="*/ 249888 h 2498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160" h="249888">
                  <a:moveTo>
                    <a:pt x="0" y="249888"/>
                  </a:moveTo>
                  <a:lnTo>
                    <a:pt x="143161" y="163116"/>
                  </a:lnTo>
                  <a:lnTo>
                    <a:pt x="143161" y="0"/>
                  </a:lnTo>
                  <a:lnTo>
                    <a:pt x="0" y="86725"/>
                  </a:lnTo>
                  <a:lnTo>
                    <a:pt x="0" y="249888"/>
                  </a:lnTo>
                  <a:close/>
                </a:path>
              </a:pathLst>
            </a:custGeom>
            <a:solidFill>
              <a:srgbClr val="4BE8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 name="Freeform: Shape 21">
              <a:extLst>
                <a:ext uri="{FF2B5EF4-FFF2-40B4-BE49-F238E27FC236}">
                  <a16:creationId xmlns:a16="http://schemas.microsoft.com/office/drawing/2014/main" id="{F5A063FB-749C-4A84-BB8F-67F8FD5297E8}"/>
                </a:ext>
              </a:extLst>
            </p:cNvPr>
            <p:cNvSpPr/>
            <p:nvPr/>
          </p:nvSpPr>
          <p:spPr>
            <a:xfrm>
              <a:off x="8190692" y="2615044"/>
              <a:ext cx="143160" cy="249783"/>
            </a:xfrm>
            <a:custGeom>
              <a:avLst/>
              <a:gdLst>
                <a:gd name="connsiteX0" fmla="*/ 39653 w 143160"/>
                <a:gd name="connsiteY0" fmla="*/ 99203 h 249783"/>
                <a:gd name="connsiteX1" fmla="*/ 56074 w 143160"/>
                <a:gd name="connsiteY1" fmla="*/ 95479 h 249783"/>
                <a:gd name="connsiteX2" fmla="*/ 94184 w 143160"/>
                <a:gd name="connsiteY2" fmla="*/ 133568 h 249783"/>
                <a:gd name="connsiteX3" fmla="*/ 72514 w 143160"/>
                <a:gd name="connsiteY3" fmla="*/ 167954 h 249783"/>
                <a:gd name="connsiteX4" fmla="*/ 36509 w 143160"/>
                <a:gd name="connsiteY4" fmla="*/ 185156 h 249783"/>
                <a:gd name="connsiteX5" fmla="*/ 143161 w 143160"/>
                <a:gd name="connsiteY5" fmla="*/ 249784 h 249783"/>
                <a:gd name="connsiteX6" fmla="*/ 143161 w 143160"/>
                <a:gd name="connsiteY6" fmla="*/ 86725 h 249783"/>
                <a:gd name="connsiteX7" fmla="*/ 0 w 143160"/>
                <a:gd name="connsiteY7" fmla="*/ 0 h 249783"/>
                <a:gd name="connsiteX8" fmla="*/ 0 w 143160"/>
                <a:gd name="connsiteY8" fmla="*/ 118110 h 249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3160" h="249783">
                  <a:moveTo>
                    <a:pt x="39653" y="99203"/>
                  </a:moveTo>
                  <a:cubicBezTo>
                    <a:pt x="44775" y="96738"/>
                    <a:pt x="50389" y="95464"/>
                    <a:pt x="56074" y="95479"/>
                  </a:cubicBezTo>
                  <a:cubicBezTo>
                    <a:pt x="77115" y="95473"/>
                    <a:pt x="94178" y="112525"/>
                    <a:pt x="94184" y="133568"/>
                  </a:cubicBezTo>
                  <a:cubicBezTo>
                    <a:pt x="94189" y="148248"/>
                    <a:pt x="85758" y="161624"/>
                    <a:pt x="72514" y="167954"/>
                  </a:cubicBezTo>
                  <a:lnTo>
                    <a:pt x="36509" y="185156"/>
                  </a:lnTo>
                  <a:lnTo>
                    <a:pt x="143161" y="249784"/>
                  </a:lnTo>
                  <a:lnTo>
                    <a:pt x="143161" y="86725"/>
                  </a:lnTo>
                  <a:lnTo>
                    <a:pt x="0" y="0"/>
                  </a:lnTo>
                  <a:lnTo>
                    <a:pt x="0" y="118110"/>
                  </a:lnTo>
                  <a:close/>
                </a:path>
              </a:pathLst>
            </a:custGeom>
            <a:solidFill>
              <a:srgbClr val="4BE8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 name="Freeform: Shape 22">
              <a:extLst>
                <a:ext uri="{FF2B5EF4-FFF2-40B4-BE49-F238E27FC236}">
                  <a16:creationId xmlns:a16="http://schemas.microsoft.com/office/drawing/2014/main" id="{7F9CA352-D324-4110-AA2F-7962B8C6FB12}"/>
                </a:ext>
              </a:extLst>
            </p:cNvPr>
            <p:cNvSpPr/>
            <p:nvPr/>
          </p:nvSpPr>
          <p:spPr>
            <a:xfrm>
              <a:off x="8352331" y="2614949"/>
              <a:ext cx="143160" cy="249878"/>
            </a:xfrm>
            <a:custGeom>
              <a:avLst/>
              <a:gdLst>
                <a:gd name="connsiteX0" fmla="*/ 0 w 143160"/>
                <a:gd name="connsiteY0" fmla="*/ 86725 h 249878"/>
                <a:gd name="connsiteX1" fmla="*/ 0 w 143160"/>
                <a:gd name="connsiteY1" fmla="*/ 249879 h 249878"/>
                <a:gd name="connsiteX2" fmla="*/ 106680 w 143160"/>
                <a:gd name="connsiteY2" fmla="*/ 185242 h 249878"/>
                <a:gd name="connsiteX3" fmla="*/ 70685 w 143160"/>
                <a:gd name="connsiteY3" fmla="*/ 168040 h 249878"/>
                <a:gd name="connsiteX4" fmla="*/ 52768 w 143160"/>
                <a:gd name="connsiteY4" fmla="*/ 117225 h 249878"/>
                <a:gd name="connsiteX5" fmla="*/ 87087 w 143160"/>
                <a:gd name="connsiteY5" fmla="*/ 95574 h 249878"/>
                <a:gd name="connsiteX6" fmla="*/ 103518 w 143160"/>
                <a:gd name="connsiteY6" fmla="*/ 99317 h 249878"/>
                <a:gd name="connsiteX7" fmla="*/ 143161 w 143160"/>
                <a:gd name="connsiteY7" fmla="*/ 118243 h 249878"/>
                <a:gd name="connsiteX8" fmla="*/ 143161 w 143160"/>
                <a:gd name="connsiteY8" fmla="*/ 0 h 249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3160" h="249878">
                  <a:moveTo>
                    <a:pt x="0" y="86725"/>
                  </a:moveTo>
                  <a:lnTo>
                    <a:pt x="0" y="249879"/>
                  </a:lnTo>
                  <a:lnTo>
                    <a:pt x="106680" y="185242"/>
                  </a:lnTo>
                  <a:lnTo>
                    <a:pt x="70685" y="168040"/>
                  </a:lnTo>
                  <a:cubicBezTo>
                    <a:pt x="51705" y="158955"/>
                    <a:pt x="43684" y="136205"/>
                    <a:pt x="52768" y="117225"/>
                  </a:cubicBezTo>
                  <a:cubicBezTo>
                    <a:pt x="59093" y="104009"/>
                    <a:pt x="72436" y="95592"/>
                    <a:pt x="87087" y="95574"/>
                  </a:cubicBezTo>
                  <a:cubicBezTo>
                    <a:pt x="92776" y="95565"/>
                    <a:pt x="98393" y="96845"/>
                    <a:pt x="103518" y="99317"/>
                  </a:cubicBezTo>
                  <a:lnTo>
                    <a:pt x="143161" y="118243"/>
                  </a:lnTo>
                  <a:lnTo>
                    <a:pt x="143161" y="0"/>
                  </a:lnTo>
                  <a:close/>
                </a:path>
              </a:pathLst>
            </a:custGeom>
            <a:solidFill>
              <a:srgbClr val="4BE8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 name="Freeform: Shape 23">
              <a:extLst>
                <a:ext uri="{FF2B5EF4-FFF2-40B4-BE49-F238E27FC236}">
                  <a16:creationId xmlns:a16="http://schemas.microsoft.com/office/drawing/2014/main" id="{78E22820-BB1E-430F-8790-46035901BAD9}"/>
                </a:ext>
              </a:extLst>
            </p:cNvPr>
            <p:cNvSpPr/>
            <p:nvPr/>
          </p:nvSpPr>
          <p:spPr>
            <a:xfrm>
              <a:off x="8190692" y="2500973"/>
              <a:ext cx="304800" cy="184727"/>
            </a:xfrm>
            <a:custGeom>
              <a:avLst/>
              <a:gdLst>
                <a:gd name="connsiteX0" fmla="*/ 221447 w 304800"/>
                <a:gd name="connsiteY0" fmla="*/ 142885 h 184727"/>
                <a:gd name="connsiteX1" fmla="*/ 239220 w 304800"/>
                <a:gd name="connsiteY1" fmla="*/ 132083 h 184727"/>
                <a:gd name="connsiteX2" fmla="*/ 304800 w 304800"/>
                <a:gd name="connsiteY2" fmla="*/ 92364 h 184727"/>
                <a:gd name="connsiteX3" fmla="*/ 152400 w 304800"/>
                <a:gd name="connsiteY3" fmla="*/ 0 h 184727"/>
                <a:gd name="connsiteX4" fmla="*/ 86820 w 304800"/>
                <a:gd name="connsiteY4" fmla="*/ 39719 h 184727"/>
                <a:gd name="connsiteX5" fmla="*/ 69047 w 304800"/>
                <a:gd name="connsiteY5" fmla="*/ 50521 h 184727"/>
                <a:gd name="connsiteX6" fmla="*/ 0 w 304800"/>
                <a:gd name="connsiteY6" fmla="*/ 92364 h 184727"/>
                <a:gd name="connsiteX7" fmla="*/ 152400 w 304800"/>
                <a:gd name="connsiteY7" fmla="*/ 184728 h 184727"/>
                <a:gd name="connsiteX8" fmla="*/ 221447 w 304800"/>
                <a:gd name="connsiteY8" fmla="*/ 142885 h 184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4800" h="184727">
                  <a:moveTo>
                    <a:pt x="221447" y="142885"/>
                  </a:moveTo>
                  <a:lnTo>
                    <a:pt x="239220" y="132083"/>
                  </a:lnTo>
                  <a:lnTo>
                    <a:pt x="304800" y="92364"/>
                  </a:lnTo>
                  <a:lnTo>
                    <a:pt x="152400" y="0"/>
                  </a:lnTo>
                  <a:lnTo>
                    <a:pt x="86820" y="39719"/>
                  </a:lnTo>
                  <a:lnTo>
                    <a:pt x="69047" y="50521"/>
                  </a:lnTo>
                  <a:lnTo>
                    <a:pt x="0" y="92364"/>
                  </a:lnTo>
                  <a:lnTo>
                    <a:pt x="152400" y="184728"/>
                  </a:lnTo>
                  <a:lnTo>
                    <a:pt x="221447" y="142885"/>
                  </a:lnTo>
                  <a:close/>
                </a:path>
              </a:pathLst>
            </a:custGeom>
            <a:solidFill>
              <a:srgbClr val="4BE8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 name="Freeform: Shape 24">
              <a:extLst>
                <a:ext uri="{FF2B5EF4-FFF2-40B4-BE49-F238E27FC236}">
                  <a16:creationId xmlns:a16="http://schemas.microsoft.com/office/drawing/2014/main" id="{54869842-3E84-461D-8537-E058883A1FD0}"/>
                </a:ext>
              </a:extLst>
            </p:cNvPr>
            <p:cNvSpPr/>
            <p:nvPr/>
          </p:nvSpPr>
          <p:spPr>
            <a:xfrm>
              <a:off x="7952567" y="2931722"/>
              <a:ext cx="304800" cy="161705"/>
            </a:xfrm>
            <a:custGeom>
              <a:avLst/>
              <a:gdLst>
                <a:gd name="connsiteX0" fmla="*/ 239220 w 304800"/>
                <a:gd name="connsiteY0" fmla="*/ 108995 h 161705"/>
                <a:gd name="connsiteX1" fmla="*/ 304800 w 304800"/>
                <a:gd name="connsiteY1" fmla="*/ 69313 h 161705"/>
                <a:gd name="connsiteX2" fmla="*/ 190500 w 304800"/>
                <a:gd name="connsiteY2" fmla="*/ 0 h 161705"/>
                <a:gd name="connsiteX3" fmla="*/ 190500 w 304800"/>
                <a:gd name="connsiteY3" fmla="*/ 42863 h 161705"/>
                <a:gd name="connsiteX4" fmla="*/ 152400 w 304800"/>
                <a:gd name="connsiteY4" fmla="*/ 80963 h 161705"/>
                <a:gd name="connsiteX5" fmla="*/ 114300 w 304800"/>
                <a:gd name="connsiteY5" fmla="*/ 42863 h 161705"/>
                <a:gd name="connsiteX6" fmla="*/ 114300 w 304800"/>
                <a:gd name="connsiteY6" fmla="*/ 0 h 161705"/>
                <a:gd name="connsiteX7" fmla="*/ 86820 w 304800"/>
                <a:gd name="connsiteY7" fmla="*/ 16640 h 161705"/>
                <a:gd name="connsiteX8" fmla="*/ 69047 w 304800"/>
                <a:gd name="connsiteY8" fmla="*/ 27403 h 161705"/>
                <a:gd name="connsiteX9" fmla="*/ 0 w 304800"/>
                <a:gd name="connsiteY9" fmla="*/ 69313 h 161705"/>
                <a:gd name="connsiteX10" fmla="*/ 152400 w 304800"/>
                <a:gd name="connsiteY10" fmla="*/ 161706 h 161705"/>
                <a:gd name="connsiteX11" fmla="*/ 221447 w 304800"/>
                <a:gd name="connsiteY11" fmla="*/ 119796 h 161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4800" h="161705">
                  <a:moveTo>
                    <a:pt x="239220" y="108995"/>
                  </a:moveTo>
                  <a:lnTo>
                    <a:pt x="304800" y="69313"/>
                  </a:lnTo>
                  <a:lnTo>
                    <a:pt x="190500" y="0"/>
                  </a:lnTo>
                  <a:lnTo>
                    <a:pt x="190500" y="42863"/>
                  </a:lnTo>
                  <a:cubicBezTo>
                    <a:pt x="190500" y="63904"/>
                    <a:pt x="173442" y="80963"/>
                    <a:pt x="152400" y="80963"/>
                  </a:cubicBezTo>
                  <a:cubicBezTo>
                    <a:pt x="131358" y="80963"/>
                    <a:pt x="114300" y="63904"/>
                    <a:pt x="114300" y="42863"/>
                  </a:cubicBezTo>
                  <a:lnTo>
                    <a:pt x="114300" y="0"/>
                  </a:lnTo>
                  <a:lnTo>
                    <a:pt x="86820" y="16640"/>
                  </a:lnTo>
                  <a:lnTo>
                    <a:pt x="69047" y="27403"/>
                  </a:lnTo>
                  <a:lnTo>
                    <a:pt x="0" y="69313"/>
                  </a:lnTo>
                  <a:lnTo>
                    <a:pt x="152400" y="161706"/>
                  </a:lnTo>
                  <a:lnTo>
                    <a:pt x="221447" y="119796"/>
                  </a:lnTo>
                  <a:close/>
                </a:path>
              </a:pathLst>
            </a:custGeom>
            <a:solidFill>
              <a:srgbClr val="4BE8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 name="Freeform: Shape 25">
              <a:extLst>
                <a:ext uri="{FF2B5EF4-FFF2-40B4-BE49-F238E27FC236}">
                  <a16:creationId xmlns:a16="http://schemas.microsoft.com/office/drawing/2014/main" id="{12561D93-1BE1-4390-B553-75695203F05E}"/>
                </a:ext>
              </a:extLst>
            </p:cNvPr>
            <p:cNvSpPr/>
            <p:nvPr/>
          </p:nvSpPr>
          <p:spPr>
            <a:xfrm>
              <a:off x="8428817" y="2931722"/>
              <a:ext cx="304800" cy="161705"/>
            </a:xfrm>
            <a:custGeom>
              <a:avLst/>
              <a:gdLst>
                <a:gd name="connsiteX0" fmla="*/ 239220 w 304800"/>
                <a:gd name="connsiteY0" fmla="*/ 108995 h 161705"/>
                <a:gd name="connsiteX1" fmla="*/ 304800 w 304800"/>
                <a:gd name="connsiteY1" fmla="*/ 69313 h 161705"/>
                <a:gd name="connsiteX2" fmla="*/ 190500 w 304800"/>
                <a:gd name="connsiteY2" fmla="*/ 0 h 161705"/>
                <a:gd name="connsiteX3" fmla="*/ 190500 w 304800"/>
                <a:gd name="connsiteY3" fmla="*/ 42863 h 161705"/>
                <a:gd name="connsiteX4" fmla="*/ 152400 w 304800"/>
                <a:gd name="connsiteY4" fmla="*/ 80963 h 161705"/>
                <a:gd name="connsiteX5" fmla="*/ 114300 w 304800"/>
                <a:gd name="connsiteY5" fmla="*/ 42863 h 161705"/>
                <a:gd name="connsiteX6" fmla="*/ 114300 w 304800"/>
                <a:gd name="connsiteY6" fmla="*/ 0 h 161705"/>
                <a:gd name="connsiteX7" fmla="*/ 86820 w 304800"/>
                <a:gd name="connsiteY7" fmla="*/ 16631 h 161705"/>
                <a:gd name="connsiteX8" fmla="*/ 69047 w 304800"/>
                <a:gd name="connsiteY8" fmla="*/ 27403 h 161705"/>
                <a:gd name="connsiteX9" fmla="*/ 0 w 304800"/>
                <a:gd name="connsiteY9" fmla="*/ 69313 h 161705"/>
                <a:gd name="connsiteX10" fmla="*/ 152400 w 304800"/>
                <a:gd name="connsiteY10" fmla="*/ 161706 h 161705"/>
                <a:gd name="connsiteX11" fmla="*/ 221447 w 304800"/>
                <a:gd name="connsiteY11" fmla="*/ 119796 h 161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4800" h="161705">
                  <a:moveTo>
                    <a:pt x="239220" y="108995"/>
                  </a:moveTo>
                  <a:lnTo>
                    <a:pt x="304800" y="69313"/>
                  </a:lnTo>
                  <a:lnTo>
                    <a:pt x="190500" y="0"/>
                  </a:lnTo>
                  <a:lnTo>
                    <a:pt x="190500" y="42863"/>
                  </a:lnTo>
                  <a:cubicBezTo>
                    <a:pt x="190500" y="63904"/>
                    <a:pt x="173442" y="80963"/>
                    <a:pt x="152400" y="80963"/>
                  </a:cubicBezTo>
                  <a:cubicBezTo>
                    <a:pt x="131358" y="80963"/>
                    <a:pt x="114300" y="63904"/>
                    <a:pt x="114300" y="42863"/>
                  </a:cubicBezTo>
                  <a:lnTo>
                    <a:pt x="114300" y="0"/>
                  </a:lnTo>
                  <a:lnTo>
                    <a:pt x="86820" y="16631"/>
                  </a:lnTo>
                  <a:lnTo>
                    <a:pt x="69047" y="27403"/>
                  </a:lnTo>
                  <a:lnTo>
                    <a:pt x="0" y="69313"/>
                  </a:lnTo>
                  <a:lnTo>
                    <a:pt x="152400" y="161706"/>
                  </a:lnTo>
                  <a:lnTo>
                    <a:pt x="221447" y="119796"/>
                  </a:lnTo>
                  <a:close/>
                </a:path>
              </a:pathLst>
            </a:custGeom>
            <a:solidFill>
              <a:srgbClr val="4BE8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 name="Freeform: Shape 26">
              <a:extLst>
                <a:ext uri="{FF2B5EF4-FFF2-40B4-BE49-F238E27FC236}">
                  <a16:creationId xmlns:a16="http://schemas.microsoft.com/office/drawing/2014/main" id="{B35D9538-686F-40F6-B4AB-B807AACF0F85}"/>
                </a:ext>
              </a:extLst>
            </p:cNvPr>
            <p:cNvSpPr/>
            <p:nvPr/>
          </p:nvSpPr>
          <p:spPr>
            <a:xfrm>
              <a:off x="8428817" y="3022695"/>
              <a:ext cx="143160" cy="249802"/>
            </a:xfrm>
            <a:custGeom>
              <a:avLst/>
              <a:gdLst>
                <a:gd name="connsiteX0" fmla="*/ 0 w 143160"/>
                <a:gd name="connsiteY0" fmla="*/ 15250 h 249802"/>
                <a:gd name="connsiteX1" fmla="*/ 0 w 143160"/>
                <a:gd name="connsiteY1" fmla="*/ 123568 h 249802"/>
                <a:gd name="connsiteX2" fmla="*/ 27699 w 143160"/>
                <a:gd name="connsiteY2" fmla="*/ 106566 h 249802"/>
                <a:gd name="connsiteX3" fmla="*/ 80105 w 143160"/>
                <a:gd name="connsiteY3" fmla="*/ 119110 h 249802"/>
                <a:gd name="connsiteX4" fmla="*/ 67561 w 143160"/>
                <a:gd name="connsiteY4" fmla="*/ 171517 h 249802"/>
                <a:gd name="connsiteX5" fmla="*/ 40957 w 143160"/>
                <a:gd name="connsiteY5" fmla="*/ 187890 h 249802"/>
                <a:gd name="connsiteX6" fmla="*/ 143161 w 143160"/>
                <a:gd name="connsiteY6" fmla="*/ 249803 h 249802"/>
                <a:gd name="connsiteX7" fmla="*/ 143161 w 143160"/>
                <a:gd name="connsiteY7" fmla="*/ 86735 h 249802"/>
                <a:gd name="connsiteX8" fmla="*/ 0 w 143160"/>
                <a:gd name="connsiteY8" fmla="*/ 0 h 249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3160" h="249802">
                  <a:moveTo>
                    <a:pt x="0" y="15250"/>
                  </a:moveTo>
                  <a:lnTo>
                    <a:pt x="0" y="123568"/>
                  </a:lnTo>
                  <a:lnTo>
                    <a:pt x="27699" y="106566"/>
                  </a:lnTo>
                  <a:cubicBezTo>
                    <a:pt x="45634" y="95558"/>
                    <a:pt x="69097" y="101175"/>
                    <a:pt x="80105" y="119110"/>
                  </a:cubicBezTo>
                  <a:cubicBezTo>
                    <a:pt x="91113" y="137046"/>
                    <a:pt x="85496" y="160509"/>
                    <a:pt x="67561" y="171517"/>
                  </a:cubicBezTo>
                  <a:lnTo>
                    <a:pt x="40957" y="187890"/>
                  </a:lnTo>
                  <a:lnTo>
                    <a:pt x="143161" y="249803"/>
                  </a:lnTo>
                  <a:lnTo>
                    <a:pt x="143161" y="86735"/>
                  </a:lnTo>
                  <a:lnTo>
                    <a:pt x="0" y="0"/>
                  </a:lnTo>
                  <a:close/>
                </a:path>
              </a:pathLst>
            </a:custGeom>
            <a:solidFill>
              <a:srgbClr val="4BE8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 name="Freeform: Shape 27">
              <a:extLst>
                <a:ext uri="{FF2B5EF4-FFF2-40B4-BE49-F238E27FC236}">
                  <a16:creationId xmlns:a16="http://schemas.microsoft.com/office/drawing/2014/main" id="{7921EAB1-8534-4F76-B10C-BAC757A5B829}"/>
                </a:ext>
              </a:extLst>
            </p:cNvPr>
            <p:cNvSpPr/>
            <p:nvPr/>
          </p:nvSpPr>
          <p:spPr>
            <a:xfrm>
              <a:off x="8114206" y="3022609"/>
              <a:ext cx="143160" cy="249888"/>
            </a:xfrm>
            <a:custGeom>
              <a:avLst/>
              <a:gdLst>
                <a:gd name="connsiteX0" fmla="*/ 74828 w 143160"/>
                <a:gd name="connsiteY0" fmla="*/ 167307 h 249888"/>
                <a:gd name="connsiteX1" fmla="*/ 63955 w 143160"/>
                <a:gd name="connsiteY1" fmla="*/ 114533 h 249888"/>
                <a:gd name="connsiteX2" fmla="*/ 116243 w 143160"/>
                <a:gd name="connsiteY2" fmla="*/ 103346 h 249888"/>
                <a:gd name="connsiteX3" fmla="*/ 143161 w 143160"/>
                <a:gd name="connsiteY3" fmla="*/ 120777 h 249888"/>
                <a:gd name="connsiteX4" fmla="*/ 143161 w 143160"/>
                <a:gd name="connsiteY4" fmla="*/ 0 h 249888"/>
                <a:gd name="connsiteX5" fmla="*/ 0 w 143160"/>
                <a:gd name="connsiteY5" fmla="*/ 86725 h 249888"/>
                <a:gd name="connsiteX6" fmla="*/ 0 w 143160"/>
                <a:gd name="connsiteY6" fmla="*/ 249888 h 249888"/>
                <a:gd name="connsiteX7" fmla="*/ 104518 w 143160"/>
                <a:gd name="connsiteY7" fmla="*/ 186538 h 249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3160" h="249888">
                  <a:moveTo>
                    <a:pt x="74828" y="167307"/>
                  </a:moveTo>
                  <a:cubicBezTo>
                    <a:pt x="57253" y="155737"/>
                    <a:pt x="52385" y="132109"/>
                    <a:pt x="63955" y="114533"/>
                  </a:cubicBezTo>
                  <a:cubicBezTo>
                    <a:pt x="75401" y="97146"/>
                    <a:pt x="98684" y="92165"/>
                    <a:pt x="116243" y="103346"/>
                  </a:cubicBezTo>
                  <a:lnTo>
                    <a:pt x="143161" y="120777"/>
                  </a:lnTo>
                  <a:lnTo>
                    <a:pt x="143161" y="0"/>
                  </a:lnTo>
                  <a:lnTo>
                    <a:pt x="0" y="86725"/>
                  </a:lnTo>
                  <a:lnTo>
                    <a:pt x="0" y="249888"/>
                  </a:lnTo>
                  <a:lnTo>
                    <a:pt x="104518" y="186538"/>
                  </a:lnTo>
                  <a:close/>
                </a:path>
              </a:pathLst>
            </a:custGeom>
            <a:solidFill>
              <a:srgbClr val="4BE8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 name="Freeform: Shape 28">
              <a:extLst>
                <a:ext uri="{FF2B5EF4-FFF2-40B4-BE49-F238E27FC236}">
                  <a16:creationId xmlns:a16="http://schemas.microsoft.com/office/drawing/2014/main" id="{295D3234-AD92-455B-9F7F-59089426154F}"/>
                </a:ext>
              </a:extLst>
            </p:cNvPr>
            <p:cNvSpPr/>
            <p:nvPr/>
          </p:nvSpPr>
          <p:spPr>
            <a:xfrm>
              <a:off x="8190428" y="3138714"/>
              <a:ext cx="305069" cy="124258"/>
            </a:xfrm>
            <a:custGeom>
              <a:avLst/>
              <a:gdLst>
                <a:gd name="connsiteX0" fmla="*/ 152073 w 305069"/>
                <a:gd name="connsiteY0" fmla="*/ 124258 h 124258"/>
                <a:gd name="connsiteX1" fmla="*/ 141720 w 305069"/>
                <a:gd name="connsiteY1" fmla="*/ 121201 h 124258"/>
                <a:gd name="connsiteX2" fmla="*/ 8960 w 305069"/>
                <a:gd name="connsiteY2" fmla="*/ 35209 h 124258"/>
                <a:gd name="connsiteX3" fmla="*/ 2896 w 305069"/>
                <a:gd name="connsiteY3" fmla="*/ 8960 h 124258"/>
                <a:gd name="connsiteX4" fmla="*/ 29145 w 305069"/>
                <a:gd name="connsiteY4" fmla="*/ 2896 h 124258"/>
                <a:gd name="connsiteX5" fmla="*/ 29668 w 305069"/>
                <a:gd name="connsiteY5" fmla="*/ 3234 h 124258"/>
                <a:gd name="connsiteX6" fmla="*/ 152350 w 305069"/>
                <a:gd name="connsiteY6" fmla="*/ 82691 h 124258"/>
                <a:gd name="connsiteX7" fmla="*/ 276051 w 305069"/>
                <a:gd name="connsiteY7" fmla="*/ 6787 h 124258"/>
                <a:gd name="connsiteX8" fmla="*/ 302254 w 305069"/>
                <a:gd name="connsiteY8" fmla="*/ 13064 h 124258"/>
                <a:gd name="connsiteX9" fmla="*/ 295977 w 305069"/>
                <a:gd name="connsiteY9" fmla="*/ 39267 h 124258"/>
                <a:gd name="connsiteX10" fmla="*/ 162027 w 305069"/>
                <a:gd name="connsiteY10" fmla="*/ 121449 h 124258"/>
                <a:gd name="connsiteX11" fmla="*/ 152073 w 305069"/>
                <a:gd name="connsiteY11" fmla="*/ 124258 h 124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5069" h="124258">
                  <a:moveTo>
                    <a:pt x="152073" y="124258"/>
                  </a:moveTo>
                  <a:cubicBezTo>
                    <a:pt x="148400" y="124259"/>
                    <a:pt x="144804" y="123197"/>
                    <a:pt x="141720" y="121201"/>
                  </a:cubicBezTo>
                  <a:lnTo>
                    <a:pt x="8960" y="35209"/>
                  </a:lnTo>
                  <a:cubicBezTo>
                    <a:pt x="37" y="29635"/>
                    <a:pt x="-2678" y="17883"/>
                    <a:pt x="2896" y="8960"/>
                  </a:cubicBezTo>
                  <a:cubicBezTo>
                    <a:pt x="8470" y="37"/>
                    <a:pt x="20222" y="-2678"/>
                    <a:pt x="29145" y="2896"/>
                  </a:cubicBezTo>
                  <a:cubicBezTo>
                    <a:pt x="29321" y="3005"/>
                    <a:pt x="29495" y="3119"/>
                    <a:pt x="29668" y="3234"/>
                  </a:cubicBezTo>
                  <a:lnTo>
                    <a:pt x="152350" y="82691"/>
                  </a:lnTo>
                  <a:lnTo>
                    <a:pt x="276051" y="6787"/>
                  </a:lnTo>
                  <a:cubicBezTo>
                    <a:pt x="285019" y="1284"/>
                    <a:pt x="296751" y="4095"/>
                    <a:pt x="302254" y="13064"/>
                  </a:cubicBezTo>
                  <a:cubicBezTo>
                    <a:pt x="307757" y="22032"/>
                    <a:pt x="304946" y="33764"/>
                    <a:pt x="295977" y="39267"/>
                  </a:cubicBezTo>
                  <a:lnTo>
                    <a:pt x="162027" y="121449"/>
                  </a:lnTo>
                  <a:cubicBezTo>
                    <a:pt x="159031" y="123285"/>
                    <a:pt x="155587" y="124257"/>
                    <a:pt x="152073" y="124258"/>
                  </a:cubicBezTo>
                  <a:close/>
                </a:path>
              </a:pathLst>
            </a:custGeom>
            <a:solidFill>
              <a:schemeClr val="accent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 name="Freeform: Shape 29">
              <a:extLst>
                <a:ext uri="{FF2B5EF4-FFF2-40B4-BE49-F238E27FC236}">
                  <a16:creationId xmlns:a16="http://schemas.microsoft.com/office/drawing/2014/main" id="{C612A74A-B437-4F0F-B097-6381892D6145}"/>
                </a:ext>
              </a:extLst>
            </p:cNvPr>
            <p:cNvSpPr/>
            <p:nvPr/>
          </p:nvSpPr>
          <p:spPr>
            <a:xfrm>
              <a:off x="8085917" y="2729564"/>
              <a:ext cx="179912" cy="264022"/>
            </a:xfrm>
            <a:custGeom>
              <a:avLst/>
              <a:gdLst>
                <a:gd name="connsiteX0" fmla="*/ 38100 w 179912"/>
                <a:gd name="connsiteY0" fmla="*/ 244973 h 264022"/>
                <a:gd name="connsiteX1" fmla="*/ 38100 w 179912"/>
                <a:gd name="connsiteY1" fmla="*/ 98812 h 264022"/>
                <a:gd name="connsiteX2" fmla="*/ 169069 w 179912"/>
                <a:gd name="connsiteY2" fmla="*/ 36252 h 264022"/>
                <a:gd name="connsiteX3" fmla="*/ 178046 w 179912"/>
                <a:gd name="connsiteY3" fmla="*/ 10844 h 264022"/>
                <a:gd name="connsiteX4" fmla="*/ 152638 w 179912"/>
                <a:gd name="connsiteY4" fmla="*/ 1866 h 264022"/>
                <a:gd name="connsiteX5" fmla="*/ 10849 w 179912"/>
                <a:gd name="connsiteY5" fmla="*/ 69618 h 264022"/>
                <a:gd name="connsiteX6" fmla="*/ 0 w 179912"/>
                <a:gd name="connsiteY6" fmla="*/ 86801 h 264022"/>
                <a:gd name="connsiteX7" fmla="*/ 0 w 179912"/>
                <a:gd name="connsiteY7" fmla="*/ 244973 h 264022"/>
                <a:gd name="connsiteX8" fmla="*/ 19050 w 179912"/>
                <a:gd name="connsiteY8" fmla="*/ 264023 h 264022"/>
                <a:gd name="connsiteX9" fmla="*/ 19050 w 179912"/>
                <a:gd name="connsiteY9" fmla="*/ 264023 h 264022"/>
                <a:gd name="connsiteX10" fmla="*/ 38100 w 179912"/>
                <a:gd name="connsiteY10" fmla="*/ 244973 h 264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9912" h="264022">
                  <a:moveTo>
                    <a:pt x="38100" y="244973"/>
                  </a:moveTo>
                  <a:lnTo>
                    <a:pt x="38100" y="98812"/>
                  </a:lnTo>
                  <a:lnTo>
                    <a:pt x="169069" y="36252"/>
                  </a:lnTo>
                  <a:cubicBezTo>
                    <a:pt x="178564" y="31715"/>
                    <a:pt x="182583" y="20339"/>
                    <a:pt x="178046" y="10844"/>
                  </a:cubicBezTo>
                  <a:cubicBezTo>
                    <a:pt x="173509" y="1348"/>
                    <a:pt x="162134" y="-2671"/>
                    <a:pt x="152638" y="1866"/>
                  </a:cubicBezTo>
                  <a:lnTo>
                    <a:pt x="10849" y="69618"/>
                  </a:lnTo>
                  <a:cubicBezTo>
                    <a:pt x="4224" y="72777"/>
                    <a:pt x="5" y="79462"/>
                    <a:pt x="0" y="86801"/>
                  </a:cubicBezTo>
                  <a:lnTo>
                    <a:pt x="0" y="244973"/>
                  </a:lnTo>
                  <a:cubicBezTo>
                    <a:pt x="0" y="255494"/>
                    <a:pt x="8529" y="264023"/>
                    <a:pt x="19050" y="264023"/>
                  </a:cubicBezTo>
                  <a:lnTo>
                    <a:pt x="19050" y="264023"/>
                  </a:lnTo>
                  <a:cubicBezTo>
                    <a:pt x="29571" y="264023"/>
                    <a:pt x="38100" y="255494"/>
                    <a:pt x="38100" y="244973"/>
                  </a:cubicBezTo>
                  <a:close/>
                </a:path>
              </a:pathLst>
            </a:custGeom>
            <a:solidFill>
              <a:schemeClr val="accent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1" name="Freeform: Shape 30">
              <a:extLst>
                <a:ext uri="{FF2B5EF4-FFF2-40B4-BE49-F238E27FC236}">
                  <a16:creationId xmlns:a16="http://schemas.microsoft.com/office/drawing/2014/main" id="{29E6F13E-BD44-4783-8671-A8AFA306AEE0}"/>
                </a:ext>
              </a:extLst>
            </p:cNvPr>
            <p:cNvSpPr/>
            <p:nvPr/>
          </p:nvSpPr>
          <p:spPr>
            <a:xfrm>
              <a:off x="8420354" y="2729611"/>
              <a:ext cx="179912" cy="263975"/>
            </a:xfrm>
            <a:custGeom>
              <a:avLst/>
              <a:gdLst>
                <a:gd name="connsiteX0" fmla="*/ 179912 w 179912"/>
                <a:gd name="connsiteY0" fmla="*/ 244925 h 263975"/>
                <a:gd name="connsiteX1" fmla="*/ 179912 w 179912"/>
                <a:gd name="connsiteY1" fmla="*/ 86753 h 263975"/>
                <a:gd name="connsiteX2" fmla="*/ 169073 w 179912"/>
                <a:gd name="connsiteY2" fmla="*/ 69608 h 263975"/>
                <a:gd name="connsiteX3" fmla="*/ 27274 w 179912"/>
                <a:gd name="connsiteY3" fmla="*/ 1866 h 263975"/>
                <a:gd name="connsiteX4" fmla="*/ 1866 w 179912"/>
                <a:gd name="connsiteY4" fmla="*/ 10844 h 263975"/>
                <a:gd name="connsiteX5" fmla="*/ 10844 w 179912"/>
                <a:gd name="connsiteY5" fmla="*/ 36252 h 263975"/>
                <a:gd name="connsiteX6" fmla="*/ 141812 w 179912"/>
                <a:gd name="connsiteY6" fmla="*/ 98764 h 263975"/>
                <a:gd name="connsiteX7" fmla="*/ 141812 w 179912"/>
                <a:gd name="connsiteY7" fmla="*/ 244925 h 263975"/>
                <a:gd name="connsiteX8" fmla="*/ 160862 w 179912"/>
                <a:gd name="connsiteY8" fmla="*/ 263975 h 263975"/>
                <a:gd name="connsiteX9" fmla="*/ 179912 w 179912"/>
                <a:gd name="connsiteY9" fmla="*/ 244925 h 263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9912" h="263975">
                  <a:moveTo>
                    <a:pt x="179912" y="244925"/>
                  </a:moveTo>
                  <a:lnTo>
                    <a:pt x="179912" y="86753"/>
                  </a:lnTo>
                  <a:cubicBezTo>
                    <a:pt x="179895" y="79429"/>
                    <a:pt x="175681" y="72765"/>
                    <a:pt x="169073" y="69608"/>
                  </a:cubicBezTo>
                  <a:lnTo>
                    <a:pt x="27274" y="1866"/>
                  </a:lnTo>
                  <a:cubicBezTo>
                    <a:pt x="17779" y="-2671"/>
                    <a:pt x="6403" y="1348"/>
                    <a:pt x="1866" y="10844"/>
                  </a:cubicBezTo>
                  <a:cubicBezTo>
                    <a:pt x="-2671" y="20339"/>
                    <a:pt x="1348" y="31715"/>
                    <a:pt x="10844" y="36252"/>
                  </a:cubicBezTo>
                  <a:lnTo>
                    <a:pt x="141812" y="98764"/>
                  </a:lnTo>
                  <a:lnTo>
                    <a:pt x="141812" y="244925"/>
                  </a:lnTo>
                  <a:cubicBezTo>
                    <a:pt x="141812" y="255447"/>
                    <a:pt x="150341" y="263975"/>
                    <a:pt x="160862" y="263975"/>
                  </a:cubicBezTo>
                  <a:cubicBezTo>
                    <a:pt x="171384" y="263975"/>
                    <a:pt x="179912" y="255447"/>
                    <a:pt x="179912" y="244925"/>
                  </a:cubicBezTo>
                  <a:close/>
                </a:path>
              </a:pathLst>
            </a:custGeom>
            <a:solidFill>
              <a:schemeClr val="accent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639147394"/>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C59D9B8-B16E-4DFB-A8DC-1D58D89A70E2}"/>
              </a:ext>
            </a:extLst>
          </p:cNvPr>
          <p:cNvSpPr>
            <a:spLocks noGrp="1"/>
          </p:cNvSpPr>
          <p:nvPr>
            <p:ph type="title"/>
          </p:nvPr>
        </p:nvSpPr>
        <p:spPr/>
        <p:txBody>
          <a:bodyPr/>
          <a:lstStyle/>
          <a:p>
            <a:r>
              <a:rPr lang="en-US"/>
              <a:t>Show n’ Tell</a:t>
            </a:r>
          </a:p>
        </p:txBody>
      </p:sp>
      <p:sp>
        <p:nvSpPr>
          <p:cNvPr id="6" name="Text Placeholder 5">
            <a:extLst>
              <a:ext uri="{FF2B5EF4-FFF2-40B4-BE49-F238E27FC236}">
                <a16:creationId xmlns:a16="http://schemas.microsoft.com/office/drawing/2014/main" id="{BA73F884-CA57-4C79-B1B2-7FF3666639CA}"/>
              </a:ext>
            </a:extLst>
          </p:cNvPr>
          <p:cNvSpPr>
            <a:spLocks noGrp="1"/>
          </p:cNvSpPr>
          <p:nvPr>
            <p:ph type="body" sz="quarter" idx="10"/>
          </p:nvPr>
        </p:nvSpPr>
        <p:spPr>
          <a:xfrm>
            <a:off x="586740" y="1620801"/>
            <a:ext cx="11018520" cy="3081356"/>
          </a:xfrm>
        </p:spPr>
        <p:txBody>
          <a:bodyPr/>
          <a:lstStyle/>
          <a:p>
            <a:r>
              <a:rPr lang="en-US"/>
              <a:t>Well-Architected</a:t>
            </a:r>
            <a:r>
              <a:rPr lang="en-US" dirty="0"/>
              <a:t> content</a:t>
            </a:r>
          </a:p>
          <a:p>
            <a:endParaRPr lang="en-US" dirty="0"/>
          </a:p>
          <a:p>
            <a:r>
              <a:rPr lang="en-US" dirty="0"/>
              <a:t>Assessment</a:t>
            </a:r>
            <a:endParaRPr lang="en-US"/>
          </a:p>
          <a:p>
            <a:endParaRPr lang="en-US"/>
          </a:p>
          <a:p>
            <a:r>
              <a:rPr lang="en-US" dirty="0"/>
              <a:t>Azure Advisor | </a:t>
            </a:r>
            <a:r>
              <a:rPr lang="en-US"/>
              <a:t>Cost Management</a:t>
            </a:r>
            <a:r>
              <a:rPr lang="en-US" dirty="0"/>
              <a:t> | </a:t>
            </a:r>
            <a:r>
              <a:rPr lang="en-US" dirty="0" err="1"/>
              <a:t>PowerBI</a:t>
            </a:r>
            <a:endParaRPr lang="en-US"/>
          </a:p>
          <a:p>
            <a:endParaRPr lang="en-US"/>
          </a:p>
          <a:p>
            <a:r>
              <a:rPr lang="en-US" dirty="0"/>
              <a:t>A practical cost optimization</a:t>
            </a:r>
            <a:endParaRPr lang="en-US"/>
          </a:p>
          <a:p>
            <a:endParaRPr lang="en-US"/>
          </a:p>
        </p:txBody>
      </p:sp>
    </p:spTree>
    <p:extLst>
      <p:ext uri="{BB962C8B-B14F-4D97-AF65-F5344CB8AC3E}">
        <p14:creationId xmlns:p14="http://schemas.microsoft.com/office/powerpoint/2010/main" val="3737658346"/>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F3527B-2A62-4A77-B26C-1C5063B9A8B9}"/>
              </a:ext>
            </a:extLst>
          </p:cNvPr>
          <p:cNvSpPr>
            <a:spLocks noGrp="1"/>
          </p:cNvSpPr>
          <p:nvPr>
            <p:ph type="title"/>
          </p:nvPr>
        </p:nvSpPr>
        <p:spPr/>
        <p:txBody>
          <a:bodyPr/>
          <a:lstStyle/>
          <a:p>
            <a:r>
              <a:rPr lang="en-US" dirty="0"/>
              <a:t>Links and references</a:t>
            </a:r>
          </a:p>
        </p:txBody>
      </p:sp>
      <p:sp>
        <p:nvSpPr>
          <p:cNvPr id="3" name="Text Placeholder 2">
            <a:extLst>
              <a:ext uri="{FF2B5EF4-FFF2-40B4-BE49-F238E27FC236}">
                <a16:creationId xmlns:a16="http://schemas.microsoft.com/office/drawing/2014/main" id="{D666DB27-267B-4FDD-B2C4-A44E2DFC6194}"/>
              </a:ext>
            </a:extLst>
          </p:cNvPr>
          <p:cNvSpPr>
            <a:spLocks noGrp="1"/>
          </p:cNvSpPr>
          <p:nvPr>
            <p:ph type="body" sz="quarter" idx="10"/>
          </p:nvPr>
        </p:nvSpPr>
        <p:spPr>
          <a:xfrm>
            <a:off x="586390" y="1434370"/>
            <a:ext cx="11018520" cy="2719271"/>
          </a:xfrm>
        </p:spPr>
        <p:txBody>
          <a:bodyPr/>
          <a:lstStyle/>
          <a:p>
            <a:r>
              <a:rPr lang="en-US" dirty="0">
                <a:hlinkClick r:id="rId2"/>
              </a:rPr>
              <a:t>http://aka.ms/adopt</a:t>
            </a:r>
            <a:endParaRPr lang="en-US" dirty="0"/>
          </a:p>
          <a:p>
            <a:endParaRPr lang="en-US" dirty="0"/>
          </a:p>
          <a:p>
            <a:r>
              <a:rPr lang="en-US" dirty="0">
                <a:hlinkClick r:id="rId3"/>
              </a:rPr>
              <a:t>http://aka.ms/adopt/plan/generator</a:t>
            </a:r>
            <a:endParaRPr lang="en-US" dirty="0"/>
          </a:p>
          <a:p>
            <a:endParaRPr lang="en-US" dirty="0"/>
          </a:p>
          <a:p>
            <a:r>
              <a:rPr lang="en-US" dirty="0">
                <a:hlinkClick r:id="rId4"/>
              </a:rPr>
              <a:t>https://docs.microsoft.com/en-us/azure/architecture/framework/</a:t>
            </a:r>
            <a:r>
              <a:rPr lang="en-US" dirty="0"/>
              <a:t> </a:t>
            </a:r>
          </a:p>
          <a:p>
            <a:endParaRPr lang="en-US" dirty="0"/>
          </a:p>
          <a:p>
            <a:r>
              <a:rPr lang="en-US" dirty="0">
                <a:hlinkClick r:id="rId5"/>
              </a:rPr>
              <a:t>https://channel9.msdn.com/</a:t>
            </a:r>
            <a:r>
              <a:rPr lang="en-US" dirty="0"/>
              <a:t> </a:t>
            </a:r>
          </a:p>
        </p:txBody>
      </p:sp>
    </p:spTree>
    <p:extLst>
      <p:ext uri="{BB962C8B-B14F-4D97-AF65-F5344CB8AC3E}">
        <p14:creationId xmlns:p14="http://schemas.microsoft.com/office/powerpoint/2010/main" val="2415889880"/>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9-51052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Template.potx" id="{BD16E044-32EE-499D-926A-412748656A2A}" vid="{84C2CAB7-A3B3-4228-922A-473CBB91664E}"/>
    </a:ext>
  </a:extLst>
</a:theme>
</file>

<file path=ppt/theme/theme3.xml><?xml version="1.0" encoding="utf-8"?>
<a:theme xmlns:a="http://schemas.openxmlformats.org/drawingml/2006/main" name="1_Dynamics 365">
  <a:themeElements>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_PowerPoint_Template_092618" id="{4E3EC67C-5801-2144-80A7-6A5264B773C8}" vid="{77DF5A70-2AB2-2245-8CC2-9711122DF23B}"/>
    </a:ext>
  </a:extLst>
</a:theme>
</file>

<file path=ppt/theme/theme4.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Dynamics 365">
  <a:themeElements>
    <a:clrScheme name="Azure Edit 2">
      <a:dk1>
        <a:srgbClr val="3C3C41"/>
      </a:dk1>
      <a:lt1>
        <a:srgbClr val="FFFFFF"/>
      </a:lt1>
      <a:dk2>
        <a:srgbClr val="0078D3"/>
      </a:dk2>
      <a:lt2>
        <a:srgbClr val="FFFFFF"/>
      </a:lt2>
      <a:accent1>
        <a:srgbClr val="EBEBEB"/>
      </a:accent1>
      <a:accent2>
        <a:srgbClr val="75757A"/>
      </a:accent2>
      <a:accent3>
        <a:srgbClr val="000000"/>
      </a:accent3>
      <a:accent4>
        <a:srgbClr val="0078D3"/>
      </a:accent4>
      <a:accent5>
        <a:srgbClr val="50E6FF"/>
      </a:accent5>
      <a:accent6>
        <a:srgbClr val="EBEBEB"/>
      </a:accent6>
      <a:hlink>
        <a:srgbClr val="0078D4"/>
      </a:hlink>
      <a:folHlink>
        <a:srgbClr val="000041"/>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_PowerPoint_Template_092618" id="{4E3EC67C-5801-2144-80A7-6A5264B773C8}" vid="{77DF5A70-2AB2-2245-8CC2-9711122DF23B}"/>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otalTime>6</TotalTime>
  <Words>899</Words>
  <Application>Microsoft Office PowerPoint</Application>
  <PresentationFormat>Widescreen</PresentationFormat>
  <Paragraphs>168</Paragraphs>
  <Slides>10</Slides>
  <Notes>4</Notes>
  <HiddenSlides>0</HiddenSlides>
  <MMClips>0</MMClips>
  <ScaleCrop>false</ScaleCrop>
  <HeadingPairs>
    <vt:vector size="8" baseType="variant">
      <vt:variant>
        <vt:lpstr>Fonts Used</vt:lpstr>
      </vt:variant>
      <vt:variant>
        <vt:i4>11</vt:i4>
      </vt:variant>
      <vt:variant>
        <vt:lpstr>Theme</vt:lpstr>
      </vt:variant>
      <vt:variant>
        <vt:i4>5</vt:i4>
      </vt:variant>
      <vt:variant>
        <vt:lpstr>Embedded OLE Servers</vt:lpstr>
      </vt:variant>
      <vt:variant>
        <vt:i4>1</vt:i4>
      </vt:variant>
      <vt:variant>
        <vt:lpstr>Slide Titles</vt:lpstr>
      </vt:variant>
      <vt:variant>
        <vt:i4>10</vt:i4>
      </vt:variant>
    </vt:vector>
  </HeadingPairs>
  <TitlesOfParts>
    <vt:vector size="27" baseType="lpstr">
      <vt:lpstr>Arial</vt:lpstr>
      <vt:lpstr>Calibri</vt:lpstr>
      <vt:lpstr>Calibri Light</vt:lpstr>
      <vt:lpstr>Consolas</vt:lpstr>
      <vt:lpstr>Segoe</vt:lpstr>
      <vt:lpstr>Segoe </vt:lpstr>
      <vt:lpstr>Segoe UI</vt:lpstr>
      <vt:lpstr>Segoe UI Semibold</vt:lpstr>
      <vt:lpstr>Symbol</vt:lpstr>
      <vt:lpstr>Times New Roman</vt:lpstr>
      <vt:lpstr>Wingdings</vt:lpstr>
      <vt:lpstr>Office Theme</vt:lpstr>
      <vt:lpstr>9-51052_Microsoft_Ready_Template_Light</vt:lpstr>
      <vt:lpstr>1_Dynamics 365</vt:lpstr>
      <vt:lpstr>1_Office Theme</vt:lpstr>
      <vt:lpstr>Dynamics 365</vt:lpstr>
      <vt:lpstr>think-cell Slide</vt:lpstr>
      <vt:lpstr>Cloud Adoption Framework</vt:lpstr>
      <vt:lpstr>Agenda</vt:lpstr>
      <vt:lpstr>Microsoft Cloud Adoption Framework</vt:lpstr>
      <vt:lpstr>DevOps Recap</vt:lpstr>
      <vt:lpstr>Well-Architected at Microsoft</vt:lpstr>
      <vt:lpstr>Microsoft Azure Well-Architected Framework</vt:lpstr>
      <vt:lpstr>Best practices to drive workload quality</vt:lpstr>
      <vt:lpstr>Show n’ Tell</vt:lpstr>
      <vt:lpstr>Links and references</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Cloud Adoption Framework</dc:title>
  <dc:creator>Matthew Calder</dc:creator>
  <cp:lastModifiedBy>Matthew Calder</cp:lastModifiedBy>
  <cp:revision>2</cp:revision>
  <dcterms:created xsi:type="dcterms:W3CDTF">2021-02-10T16:36:54Z</dcterms:created>
  <dcterms:modified xsi:type="dcterms:W3CDTF">2021-02-10T16:43:06Z</dcterms:modified>
</cp:coreProperties>
</file>